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5.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6.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7.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8.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9.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theme/theme10.xml" ContentType="application/vnd.openxmlformats-officedocument.theme+xml"/>
  <Override PartName="/ppt/tags/tag3.xml" ContentType="application/vnd.openxmlformats-officedocument.presentationml.tags+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theme/theme11.xml" ContentType="application/vnd.openxmlformats-officedocument.theme+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96" r:id="rId5"/>
    <p:sldMasterId id="2147484210" r:id="rId6"/>
    <p:sldMasterId id="2147484243" r:id="rId7"/>
    <p:sldMasterId id="2147484280" r:id="rId8"/>
    <p:sldMasterId id="2147484322" r:id="rId9"/>
    <p:sldMasterId id="2147484373" r:id="rId10"/>
    <p:sldMasterId id="2147484416" r:id="rId11"/>
    <p:sldMasterId id="2147484445" r:id="rId12"/>
    <p:sldMasterId id="2147484466" r:id="rId13"/>
    <p:sldMasterId id="2147484497" r:id="rId14"/>
    <p:sldMasterId id="2147484577" r:id="rId15"/>
  </p:sldMasterIdLst>
  <p:notesMasterIdLst>
    <p:notesMasterId r:id="rId31"/>
  </p:notesMasterIdLst>
  <p:handoutMasterIdLst>
    <p:handoutMasterId r:id="rId32"/>
  </p:handoutMasterIdLst>
  <p:sldIdLst>
    <p:sldId id="1368" r:id="rId16"/>
    <p:sldId id="1069" r:id="rId17"/>
    <p:sldId id="1484" r:id="rId18"/>
    <p:sldId id="326" r:id="rId19"/>
    <p:sldId id="305" r:id="rId20"/>
    <p:sldId id="306" r:id="rId21"/>
    <p:sldId id="307" r:id="rId22"/>
    <p:sldId id="308" r:id="rId23"/>
    <p:sldId id="309" r:id="rId24"/>
    <p:sldId id="329" r:id="rId25"/>
    <p:sldId id="258" r:id="rId26"/>
    <p:sldId id="1422" r:id="rId27"/>
    <p:sldId id="1313" r:id="rId28"/>
    <p:sldId id="1481" r:id="rId29"/>
    <p:sldId id="382" r:id="rId3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3553D36-43FC-49AC-97A6-FC23643CEDBF}">
          <p14:sldIdLst>
            <p14:sldId id="1368"/>
            <p14:sldId id="1069"/>
          </p14:sldIdLst>
        </p14:section>
        <p14:section name="PowerApps and Flow" id="{51F60FAA-159A-4224-A9C9-F856F2498588}">
          <p14:sldIdLst>
            <p14:sldId id="1484"/>
            <p14:sldId id="326"/>
            <p14:sldId id="305"/>
            <p14:sldId id="306"/>
            <p14:sldId id="307"/>
            <p14:sldId id="308"/>
            <p14:sldId id="309"/>
            <p14:sldId id="329"/>
            <p14:sldId id="258"/>
            <p14:sldId id="1422"/>
            <p14:sldId id="1313"/>
            <p14:sldId id="1481"/>
            <p14:sldId id="382"/>
          </p14:sldIdLst>
        </p14:section>
      </p14:sectionLst>
    </p:ext>
    <p:ext uri="{EFAFB233-063F-42B5-8137-9DF3F51BA10A}">
      <p15:sldGuideLst xmlns:p15="http://schemas.microsoft.com/office/powerpoint/2012/main">
        <p15:guide id="1" orient="horz" pos="187">
          <p15:clr>
            <a:srgbClr val="A4A3A4"/>
          </p15:clr>
        </p15:guide>
        <p15:guide id="2" orient="horz" pos="763">
          <p15:clr>
            <a:srgbClr val="A4A3A4"/>
          </p15:clr>
        </p15:guide>
        <p15:guide id="3" orient="horz" pos="1339">
          <p15:clr>
            <a:srgbClr val="A4A3A4"/>
          </p15:clr>
        </p15:guide>
        <p15:guide id="4" orient="horz" pos="2491">
          <p15:clr>
            <a:srgbClr val="A4A3A4"/>
          </p15:clr>
        </p15:guide>
        <p15:guide id="5" orient="horz" pos="4219">
          <p15:clr>
            <a:srgbClr val="A4A3A4"/>
          </p15:clr>
        </p15:guide>
        <p15:guide id="6" orient="horz" pos="3643">
          <p15:clr>
            <a:srgbClr val="A4A3A4"/>
          </p15:clr>
        </p15:guide>
        <p15:guide id="7" orient="horz" pos="3067">
          <p15:clr>
            <a:srgbClr val="A4A3A4"/>
          </p15:clr>
        </p15:guide>
        <p15:guide id="8" orient="horz" pos="1915">
          <p15:clr>
            <a:srgbClr val="A4A3A4"/>
          </p15:clr>
        </p15:guide>
        <p15:guide id="9" orient="horz" pos="302">
          <p15:clr>
            <a:srgbClr val="A4A3A4"/>
          </p15:clr>
        </p15:guide>
        <p15:guide id="10" orient="horz" pos="4104">
          <p15:clr>
            <a:srgbClr val="A4A3A4"/>
          </p15:clr>
        </p15:guide>
        <p15:guide id="11" pos="173">
          <p15:clr>
            <a:srgbClr val="A4A3A4"/>
          </p15:clr>
        </p15:guide>
        <p15:guide id="12" pos="1325">
          <p15:clr>
            <a:srgbClr val="A4A3A4"/>
          </p15:clr>
        </p15:guide>
        <p15:guide id="13" pos="7661">
          <p15:clr>
            <a:srgbClr val="A4A3A4"/>
          </p15:clr>
        </p15:guide>
        <p15:guide id="14" pos="749">
          <p15:clr>
            <a:srgbClr val="A4A3A4"/>
          </p15:clr>
        </p15:guide>
        <p15:guide id="15" pos="7085">
          <p15:clr>
            <a:srgbClr val="A4A3A4"/>
          </p15:clr>
        </p15:guide>
        <p15:guide id="16" pos="3629">
          <p15:clr>
            <a:srgbClr val="A4A3A4"/>
          </p15:clr>
        </p15:guide>
        <p15:guide id="17" pos="1901">
          <p15:clr>
            <a:srgbClr val="A4A3A4"/>
          </p15:clr>
        </p15:guide>
        <p15:guide id="18" pos="2477">
          <p15:clr>
            <a:srgbClr val="A4A3A4"/>
          </p15:clr>
        </p15:guide>
        <p15:guide id="19" pos="4205">
          <p15:clr>
            <a:srgbClr val="A4A3A4"/>
          </p15:clr>
        </p15:guide>
        <p15:guide id="20" pos="4781">
          <p15:clr>
            <a:srgbClr val="A4A3A4"/>
          </p15:clr>
        </p15:guide>
        <p15:guide id="21" pos="5357">
          <p15:clr>
            <a:srgbClr val="A4A3A4"/>
          </p15:clr>
        </p15:guide>
        <p15:guide id="22" pos="6509">
          <p15:clr>
            <a:srgbClr val="A4A3A4"/>
          </p15:clr>
        </p15:guide>
        <p15:guide id="23" pos="3053">
          <p15:clr>
            <a:srgbClr val="A4A3A4"/>
          </p15:clr>
        </p15:guide>
        <p15:guide id="24" pos="5933">
          <p15:clr>
            <a:srgbClr val="A4A3A4"/>
          </p15:clr>
        </p15:guide>
        <p15:guide id="25" pos="288">
          <p15:clr>
            <a:srgbClr val="A4A3A4"/>
          </p15:clr>
        </p15:guide>
        <p15:guide id="26" pos="754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55"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89C0"/>
    <a:srgbClr val="FFFFFF"/>
    <a:srgbClr val="68217A"/>
    <a:srgbClr val="F1F1F1"/>
    <a:srgbClr val="F2F2F2"/>
    <a:srgbClr val="DC3C00"/>
    <a:srgbClr val="008272"/>
    <a:srgbClr val="0072C6"/>
    <a:srgbClr val="3F5765"/>
    <a:srgbClr val="FF8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14" autoAdjust="0"/>
    <p:restoredTop sz="94434" autoAdjust="0"/>
  </p:normalViewPr>
  <p:slideViewPr>
    <p:cSldViewPr>
      <p:cViewPr varScale="1">
        <p:scale>
          <a:sx n="64" d="100"/>
          <a:sy n="64" d="100"/>
        </p:scale>
        <p:origin x="864" y="48"/>
      </p:cViewPr>
      <p:guideLst>
        <p:guide orient="horz" pos="187"/>
        <p:guide orient="horz" pos="763"/>
        <p:guide orient="horz" pos="1339"/>
        <p:guide orient="horz" pos="2491"/>
        <p:guide orient="horz" pos="4219"/>
        <p:guide orient="horz" pos="3643"/>
        <p:guide orient="horz" pos="3067"/>
        <p:guide orient="horz" pos="1915"/>
        <p:guide orient="horz" pos="302"/>
        <p:guide orient="horz" pos="4104"/>
        <p:guide pos="173"/>
        <p:guide pos="1325"/>
        <p:guide pos="7661"/>
        <p:guide pos="749"/>
        <p:guide pos="7085"/>
        <p:guide pos="3629"/>
        <p:guide pos="1901"/>
        <p:guide pos="2477"/>
        <p:guide pos="4205"/>
        <p:guide pos="4781"/>
        <p:guide pos="5357"/>
        <p:guide pos="6509"/>
        <p:guide pos="3053"/>
        <p:guide pos="5933"/>
        <p:guide pos="288"/>
        <p:guide pos="7546"/>
      </p:guideLst>
    </p:cSldViewPr>
  </p:slideViewPr>
  <p:outlineViewPr>
    <p:cViewPr>
      <p:scale>
        <a:sx n="33" d="100"/>
        <a:sy n="33" d="100"/>
      </p:scale>
      <p:origin x="0" y="0"/>
    </p:cViewPr>
  </p:outlineViewPr>
  <p:notesTextViewPr>
    <p:cViewPr>
      <p:scale>
        <a:sx n="150" d="100"/>
        <a:sy n="150" d="100"/>
      </p:scale>
      <p:origin x="0" y="0"/>
    </p:cViewPr>
  </p:notesTextViewPr>
  <p:sorterViewPr>
    <p:cViewPr varScale="1">
      <p:scale>
        <a:sx n="1" d="1"/>
        <a:sy n="1" d="1"/>
      </p:scale>
      <p:origin x="0" y="0"/>
    </p:cViewPr>
  </p:sorterViewPr>
  <p:notesViewPr>
    <p:cSldViewPr showGuides="1">
      <p:cViewPr>
        <p:scale>
          <a:sx n="100" d="100"/>
          <a:sy n="100" d="100"/>
        </p:scale>
        <p:origin x="1890" y="-118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 Type="http://schemas.openxmlformats.org/officeDocument/2006/relationships/customXml" Target="../customXml/item3.xml"/><Relationship Id="rId21" Type="http://schemas.openxmlformats.org/officeDocument/2006/relationships/slide" Target="slides/slide6.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11/30/2018</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11/30/2018</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403D1AC-AE9D-48D5-8B67-D59D21AF1D37}" type="datetime1">
              <a:rPr lang="en-US" smtClean="0"/>
              <a:t>11/30/2018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127532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11/30/2018 10:39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048FC92D-7DFE-427A-84BB-08A603A81A0F}"/>
              </a:ext>
            </a:extLst>
          </p:cNvPr>
          <p:cNvSpPr>
            <a:spLocks noGrp="1"/>
          </p:cNvSpPr>
          <p:nvPr>
            <p:ph type="body" idx="1"/>
          </p:nvPr>
        </p:nvSpPr>
        <p:spPr/>
        <p:txBody>
          <a:bodyPr/>
          <a:lstStyle/>
          <a:p>
            <a:endParaRPr lang="en-US" dirty="0"/>
          </a:p>
          <a:p>
            <a:r>
              <a:rPr lang="en-US" dirty="0"/>
              <a:t>Today Excel, Access and </a:t>
            </a:r>
            <a:r>
              <a:rPr lang="en-US" dirty="0" err="1"/>
              <a:t>Infopath</a:t>
            </a:r>
            <a:r>
              <a:rPr lang="en-US" dirty="0"/>
              <a:t> are among the most popular application platform for power users to build macro based automation. However, it does not scale in cloud and do not run on mobile devices. </a:t>
            </a:r>
          </a:p>
          <a:p>
            <a:endParaRPr lang="en-US" dirty="0"/>
          </a:p>
          <a:p>
            <a:r>
              <a:rPr lang="en-US" dirty="0"/>
              <a:t>The power user community needs new set of tools to help them build applications that run in the cloud and can be consumed by mobile devices.</a:t>
            </a:r>
          </a:p>
          <a:p>
            <a:endParaRPr lang="en-US" dirty="0"/>
          </a:p>
          <a:p>
            <a:r>
              <a:rPr lang="en-US" dirty="0"/>
              <a:t>PowerApps and Flow are two such tools for building rich visual apps without any code. Both these tools now integrate natively within SharePoint and OneDrive and can be leveraged to customize data entry forms, integrate data from other sources and build workflows.</a:t>
            </a:r>
          </a:p>
        </p:txBody>
      </p:sp>
    </p:spTree>
    <p:extLst>
      <p:ext uri="{BB962C8B-B14F-4D97-AF65-F5344CB8AC3E}">
        <p14:creationId xmlns:p14="http://schemas.microsoft.com/office/powerpoint/2010/main" val="1379103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7AE4EF4-DEAC-4FF7-ADCE-E8674FBA1DC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11/30/2018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1329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0E6C107-5314-4018-A97F-A6F83D38A732}" type="datetime1">
              <a:rPr lang="en-US" smtClean="0">
                <a:solidFill>
                  <a:prstClr val="black"/>
                </a:solidFill>
              </a:rPr>
              <a:pPr/>
              <a:t>11/30/2018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1350532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1FAE85-20FE-844F-9354-E6E61F84E3F4}" type="slidenum">
              <a:rPr lang="en-US" smtClean="0"/>
              <a:pPr/>
              <a:t>4</a:t>
            </a:fld>
            <a:endParaRPr lang="en-US" dirty="0"/>
          </a:p>
        </p:txBody>
      </p:sp>
    </p:spTree>
    <p:extLst>
      <p:ext uri="{BB962C8B-B14F-4D97-AF65-F5344CB8AC3E}">
        <p14:creationId xmlns:p14="http://schemas.microsoft.com/office/powerpoint/2010/main" val="2096836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11/30/2018 10:39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118793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11/30/2018 10:39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129497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11/30/2018 10:39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441652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11/30/2018 10:39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801757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11/30/2018 10:39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815611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DDAB5F-D2A1-4EAF-AED8-A922D383FE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17768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6.xml"/><Relationship Id="rId4" Type="http://schemas.openxmlformats.org/officeDocument/2006/relationships/image" Target="../media/image1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jpg"/><Relationship Id="rId1" Type="http://schemas.openxmlformats.org/officeDocument/2006/relationships/slideMaster" Target="../slideMasters/slideMaster6.xml"/><Relationship Id="rId4" Type="http://schemas.openxmlformats.org/officeDocument/2006/relationships/image" Target="../media/image2.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jpg"/><Relationship Id="rId1" Type="http://schemas.openxmlformats.org/officeDocument/2006/relationships/slideMaster" Target="../slideMasters/slideMaster6.xml"/><Relationship Id="rId4" Type="http://schemas.openxmlformats.org/officeDocument/2006/relationships/image" Target="../media/image2.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6.xml"/><Relationship Id="rId4" Type="http://schemas.openxmlformats.org/officeDocument/2006/relationships/image" Target="../media/image18.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jpg"/><Relationship Id="rId1" Type="http://schemas.openxmlformats.org/officeDocument/2006/relationships/slideMaster" Target="../slideMasters/slideMaster6.xml"/><Relationship Id="rId4" Type="http://schemas.openxmlformats.org/officeDocument/2006/relationships/image" Target="../media/image2.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Master" Target="../slideMasters/slideMaster10.xml"/><Relationship Id="rId4" Type="http://schemas.openxmlformats.org/officeDocument/2006/relationships/image" Target="../media/image34.png"/></Relationships>
</file>

<file path=ppt/slideLayouts/_rels/slideLayout2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5.png"/><Relationship Id="rId1" Type="http://schemas.openxmlformats.org/officeDocument/2006/relationships/slideMaster" Target="../slideMasters/slideMaster10.xml"/><Relationship Id="rId4" Type="http://schemas.openxmlformats.org/officeDocument/2006/relationships/image" Target="../media/image34.png"/></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Master" Target="../slideMasters/slideMaster10.xml"/><Relationship Id="rId5" Type="http://schemas.microsoft.com/office/2007/relationships/hdphoto" Target="../media/hdphoto3.wdp"/><Relationship Id="rId4" Type="http://schemas.openxmlformats.org/officeDocument/2006/relationships/image" Target="../media/image34.png"/></Relationships>
</file>

<file path=ppt/slideLayouts/_rels/slideLayout2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5.png"/><Relationship Id="rId1" Type="http://schemas.openxmlformats.org/officeDocument/2006/relationships/slideMaster" Target="../slideMasters/slideMaster10.xml"/><Relationship Id="rId5" Type="http://schemas.microsoft.com/office/2007/relationships/hdphoto" Target="../media/hdphoto3.wdp"/><Relationship Id="rId4" Type="http://schemas.openxmlformats.org/officeDocument/2006/relationships/image" Target="../media/image34.pn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png"/><Relationship Id="rId1" Type="http://schemas.openxmlformats.org/officeDocument/2006/relationships/slideMaster" Target="../slideMasters/slideMaster10.xml"/><Relationship Id="rId4" Type="http://schemas.microsoft.com/office/2007/relationships/hdphoto" Target="../media/hdphoto3.wdp"/></Relationships>
</file>

<file path=ppt/slideLayouts/_rels/slideLayout23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24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5.png"/><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10.emf"/><Relationship Id="rId4" Type="http://schemas.openxmlformats.org/officeDocument/2006/relationships/oleObject" Target="../embeddings/oleObject3.bin"/></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2.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0.emf"/><Relationship Id="rId4" Type="http://schemas.openxmlformats.org/officeDocument/2006/relationships/oleObject" Target="../embeddings/oleObject1.bin"/></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hyperlink" Target="http://www.devscope.net/" TargetMode="Externa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4.xml"/><Relationship Id="rId5" Type="http://schemas.openxmlformats.org/officeDocument/2006/relationships/image" Target="../media/image6.png"/><Relationship Id="rId4" Type="http://schemas.openxmlformats.org/officeDocument/2006/relationships/hyperlink" Target="http://www.devscope.net/" TargetMode="Externa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5.xml"/><Relationship Id="rId5" Type="http://schemas.openxmlformats.org/officeDocument/2006/relationships/image" Target="../media/image6.png"/><Relationship Id="rId4" Type="http://schemas.openxmlformats.org/officeDocument/2006/relationships/hyperlink" Target="http://www.devscope.net/" TargetMode="Externa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09566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26493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36737457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9012579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46352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214353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035247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2919739"/>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8768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333303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36850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732598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3159826"/>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22459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2847775"/>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226355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3278219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516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9B9B9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2915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3135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440783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315459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749187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p:cNvSpPr txBox="1">
            <a:spLocks/>
          </p:cNvSpPr>
          <p:nvPr userDrawn="1"/>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800">
                <a:gradFill>
                  <a:gsLst>
                    <a:gs pos="1250">
                      <a:srgbClr val="505050"/>
                    </a:gs>
                    <a:gs pos="100000">
                      <a:srgbClr val="505050"/>
                    </a:gs>
                  </a:gsLst>
                  <a:lin ang="5400000" scaled="0"/>
                </a:gradFill>
              </a:rPr>
              <a:t>Click to edit Master title style</a:t>
            </a:r>
          </a:p>
        </p:txBody>
      </p:sp>
    </p:spTree>
    <p:extLst>
      <p:ext uri="{BB962C8B-B14F-4D97-AF65-F5344CB8AC3E}">
        <p14:creationId xmlns:p14="http://schemas.microsoft.com/office/powerpoint/2010/main" val="156188111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3200876"/>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274640" y="294236"/>
            <a:ext cx="11696415" cy="1186802"/>
          </a:xfrm>
        </p:spPr>
        <p:txBody>
          <a:bodyPr/>
          <a:lstStyle>
            <a:lvl1pPr>
              <a:defRPr sz="4800"/>
            </a:lvl1pPr>
          </a:lstStyle>
          <a:p>
            <a:r>
              <a:rPr lang="en-US" dirty="0"/>
              <a:t>Click to edit Master title style</a:t>
            </a:r>
            <a:endParaRPr lang="pt-PT" dirty="0"/>
          </a:p>
        </p:txBody>
      </p:sp>
    </p:spTree>
    <p:extLst>
      <p:ext uri="{BB962C8B-B14F-4D97-AF65-F5344CB8AC3E}">
        <p14:creationId xmlns:p14="http://schemas.microsoft.com/office/powerpoint/2010/main" val="218382866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_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9910"/>
          <a:stretch/>
        </p:blipFill>
        <p:spPr>
          <a:xfrm>
            <a:off x="0" y="-31130"/>
            <a:ext cx="12466699" cy="7019577"/>
          </a:xfrm>
          <a:prstGeom prst="rect">
            <a:avLst/>
          </a:prstGeom>
        </p:spPr>
      </p:pic>
      <p:sp>
        <p:nvSpPr>
          <p:cNvPr id="17" name="Rectangle 16"/>
          <p:cNvSpPr/>
          <p:nvPr userDrawn="1"/>
        </p:nvSpPr>
        <p:spPr bwMode="gray">
          <a:xfrm>
            <a:off x="125584" y="1409030"/>
            <a:ext cx="7819147" cy="365933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25585" y="1408161"/>
            <a:ext cx="7820844" cy="1831407"/>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125585" y="3238706"/>
            <a:ext cx="7820844" cy="1826492"/>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6078" y="5801518"/>
            <a:ext cx="2308359" cy="969823"/>
          </a:xfrm>
          <a:prstGeom prst="rect">
            <a:avLst/>
          </a:prstGeom>
        </p:spPr>
      </p:pic>
    </p:spTree>
    <p:extLst>
      <p:ext uri="{BB962C8B-B14F-4D97-AF65-F5344CB8AC3E}">
        <p14:creationId xmlns:p14="http://schemas.microsoft.com/office/powerpoint/2010/main" val="12211077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3200876"/>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595518" y="200236"/>
            <a:ext cx="11375537" cy="1186802"/>
          </a:xfrm>
        </p:spPr>
        <p:txBody>
          <a:bodyPr/>
          <a:lstStyle/>
          <a:p>
            <a:r>
              <a:rPr lang="en-US"/>
              <a:t>Click to edit Master title style</a:t>
            </a:r>
            <a:endParaRPr lang="pt-PT"/>
          </a:p>
        </p:txBody>
      </p:sp>
    </p:spTree>
    <p:extLst>
      <p:ext uri="{BB962C8B-B14F-4D97-AF65-F5344CB8AC3E}">
        <p14:creationId xmlns:p14="http://schemas.microsoft.com/office/powerpoint/2010/main" val="368864411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3200876"/>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613903" y="6199216"/>
            <a:ext cx="5785229" cy="340093"/>
          </a:xfrm>
        </p:spPr>
        <p:txBody>
          <a:bodyPr/>
          <a:lstStyle>
            <a:lvl1pPr marL="0" indent="0">
              <a:buNone/>
              <a:defRPr sz="1122"/>
            </a:lvl1pPr>
          </a:lstStyle>
          <a:p>
            <a:pPr lvl="0"/>
            <a:r>
              <a:rPr lang="en-US" dirty="0"/>
              <a:t>Click to edit Master text styles</a:t>
            </a:r>
          </a:p>
        </p:txBody>
      </p:sp>
      <p:sp>
        <p:nvSpPr>
          <p:cNvPr id="8" name="Title 7"/>
          <p:cNvSpPr>
            <a:spLocks noGrp="1"/>
          </p:cNvSpPr>
          <p:nvPr>
            <p:ph type="title"/>
          </p:nvPr>
        </p:nvSpPr>
        <p:spPr>
          <a:xfrm>
            <a:off x="595518" y="200236"/>
            <a:ext cx="11375537" cy="1186802"/>
          </a:xfrm>
        </p:spPr>
        <p:txBody>
          <a:bodyPr/>
          <a:lstStyle/>
          <a:p>
            <a:r>
              <a:rPr lang="en-US"/>
              <a:t>Click to edit Master title style</a:t>
            </a:r>
            <a:endParaRPr lang="pt-PT"/>
          </a:p>
        </p:txBody>
      </p:sp>
    </p:spTree>
    <p:extLst>
      <p:ext uri="{BB962C8B-B14F-4D97-AF65-F5344CB8AC3E}">
        <p14:creationId xmlns:p14="http://schemas.microsoft.com/office/powerpoint/2010/main" val="341740389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58pt Title/16pt Text -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11887199" cy="878036"/>
          </a:xfrm>
        </p:spPr>
        <p:txBody>
          <a:bodyPr lIns="146304" tIns="91440" rIns="146304" bIns="91440"/>
          <a:lstStyle>
            <a:lvl1pPr>
              <a:lnSpc>
                <a:spcPts val="6300"/>
              </a:lnSpc>
              <a:defRPr sz="5400" baseline="0">
                <a:solidFill>
                  <a:schemeClr val="bg1"/>
                </a:solidFill>
              </a:defRPr>
            </a:lvl1pPr>
          </a:lstStyle>
          <a:p>
            <a:r>
              <a:rPr lang="en-US" dirty="0"/>
              <a:t>Title only</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Tree>
    <p:extLst>
      <p:ext uri="{BB962C8B-B14F-4D97-AF65-F5344CB8AC3E}">
        <p14:creationId xmlns:p14="http://schemas.microsoft.com/office/powerpoint/2010/main" val="111202721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8783949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10" name="Rectangle 9"/>
          <p:cNvSpPr/>
          <p:nvPr userDrawn="1"/>
        </p:nvSpPr>
        <p:spPr bwMode="auto">
          <a:xfrm>
            <a:off x="45720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27190904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436714" cy="699452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899"/>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74702" y="3954441"/>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7200" y="6305103"/>
            <a:ext cx="1005840" cy="195077"/>
          </a:xfrm>
          <a:prstGeom prst="rect">
            <a:avLst/>
          </a:prstGeom>
        </p:spPr>
      </p:pic>
      <p:pic>
        <p:nvPicPr>
          <p:cNvPr id="10" name="Picture 9"/>
          <p:cNvPicPr>
            <a:picLocks noChangeAspect="1"/>
          </p:cNvPicPr>
          <p:nvPr userDrawn="1"/>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41002" y="569337"/>
            <a:ext cx="2484125" cy="368809"/>
          </a:xfrm>
          <a:prstGeom prst="rect">
            <a:avLst/>
          </a:prstGeom>
        </p:spPr>
      </p:pic>
    </p:spTree>
    <p:extLst>
      <p:ext uri="{BB962C8B-B14F-4D97-AF65-F5344CB8AC3E}">
        <p14:creationId xmlns:p14="http://schemas.microsoft.com/office/powerpoint/2010/main" val="17817320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356" y="0"/>
            <a:ext cx="12425757" cy="69945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WinAzure_rgb_Wht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3404" y="357648"/>
            <a:ext cx="2920081" cy="762025"/>
          </a:xfrm>
          <a:prstGeom prst="rect">
            <a:avLst/>
          </a:prstGeom>
        </p:spPr>
      </p:pic>
      <p:sp>
        <p:nvSpPr>
          <p:cNvPr id="19" name="Rectangle 18"/>
          <p:cNvSpPr/>
          <p:nvPr userDrawn="1"/>
        </p:nvSpPr>
        <p:spPr bwMode="gray">
          <a:xfrm>
            <a:off x="274702" y="121128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1211287"/>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74702" y="3030562"/>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867073" y="6287386"/>
            <a:ext cx="1005840" cy="195077"/>
          </a:xfrm>
          <a:prstGeom prst="rect">
            <a:avLst/>
          </a:prstGeom>
        </p:spPr>
      </p:pic>
    </p:spTree>
    <p:extLst>
      <p:ext uri="{BB962C8B-B14F-4D97-AF65-F5344CB8AC3E}">
        <p14:creationId xmlns:p14="http://schemas.microsoft.com/office/powerpoint/2010/main" val="4602890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2" y="0"/>
            <a:ext cx="12436030" cy="6997340"/>
          </a:xfrm>
          <a:prstGeom prst="rect">
            <a:avLst/>
          </a:prstGeom>
        </p:spPr>
      </p:pic>
      <p:sp>
        <p:nvSpPr>
          <p:cNvPr id="12" name="Rectangle 11"/>
          <p:cNvSpPr/>
          <p:nvPr userDrawn="1"/>
        </p:nvSpPr>
        <p:spPr bwMode="gray">
          <a:xfrm>
            <a:off x="274702" y="1211263"/>
            <a:ext cx="7315200" cy="45720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WinAzure_rgb_Wht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3404" y="4853590"/>
            <a:ext cx="2920081" cy="762025"/>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973054" y="6320023"/>
            <a:ext cx="1005840" cy="195077"/>
          </a:xfrm>
          <a:prstGeom prst="rect">
            <a:avLst/>
          </a:prstGeom>
        </p:spPr>
      </p:pic>
      <p:sp>
        <p:nvSpPr>
          <p:cNvPr id="14"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Presentation title</a:t>
            </a:r>
          </a:p>
        </p:txBody>
      </p:sp>
      <p:sp>
        <p:nvSpPr>
          <p:cNvPr id="15"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464034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7" y="0"/>
            <a:ext cx="12426819" cy="6994524"/>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867073" y="6287386"/>
            <a:ext cx="1005840" cy="195077"/>
          </a:xfrm>
          <a:prstGeom prst="rect">
            <a:avLst/>
          </a:prstGeom>
        </p:spPr>
      </p:pic>
      <p:sp>
        <p:nvSpPr>
          <p:cNvPr id="13" name="Rectangle 12"/>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702" y="2123899"/>
            <a:ext cx="7315200" cy="18305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ltGray">
          <a:xfrm>
            <a:off x="274702" y="3954441"/>
            <a:ext cx="7315200"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2" name="Picture 1"/>
          <p:cNvPicPr>
            <a:picLocks noChangeAspect="1"/>
          </p:cNvPicPr>
          <p:nvPr userDrawn="1"/>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41002" y="569337"/>
            <a:ext cx="2484125" cy="368809"/>
          </a:xfrm>
          <a:prstGeom prst="rect">
            <a:avLst/>
          </a:prstGeom>
        </p:spPr>
      </p:pic>
    </p:spTree>
    <p:extLst>
      <p:ext uri="{BB962C8B-B14F-4D97-AF65-F5344CB8AC3E}">
        <p14:creationId xmlns:p14="http://schemas.microsoft.com/office/powerpoint/2010/main" val="1360530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71"/>
            <a:ext cx="12436475" cy="6992181"/>
          </a:xfrm>
          <a:prstGeom prst="rect">
            <a:avLst/>
          </a:prstGeom>
        </p:spPr>
      </p:pic>
      <p:pic>
        <p:nvPicPr>
          <p:cNvPr id="13" name="Picture 12" descr="WinAzure_rgb_Wht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3404" y="357636"/>
            <a:ext cx="2920081" cy="762025"/>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448993" y="6287386"/>
            <a:ext cx="1005840" cy="195077"/>
          </a:xfrm>
          <a:prstGeom prst="rect">
            <a:avLst/>
          </a:prstGeom>
        </p:spPr>
      </p:pic>
      <p:sp>
        <p:nvSpPr>
          <p:cNvPr id="10" name="Rectangle 9"/>
          <p:cNvSpPr/>
          <p:nvPr userDrawn="1"/>
        </p:nvSpPr>
        <p:spPr bwMode="gray">
          <a:xfrm>
            <a:off x="274702" y="1211263"/>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553580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069448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4096627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974387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7046181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3378429"/>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247591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2519537"/>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2C6"/>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7403132"/>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1539551"/>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180927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7636811"/>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108027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5008041"/>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822929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130822"/>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915902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555984"/>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413990"/>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8242650"/>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191810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Title with photo">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436475" cy="6994525"/>
          </a:xfrm>
          <a:prstGeom prst="rect">
            <a:avLst/>
          </a:prstGeom>
        </p:spPr>
      </p:pic>
      <p:sp>
        <p:nvSpPr>
          <p:cNvPr id="10" name="Rectangle 9"/>
          <p:cNvSpPr/>
          <p:nvPr userDrawn="1"/>
        </p:nvSpPr>
        <p:spPr>
          <a:xfrm>
            <a:off x="9600908" y="5850691"/>
            <a:ext cx="2835567" cy="1143835"/>
          </a:xfrm>
          <a:prstGeom prst="rect">
            <a:avLst/>
          </a:prstGeom>
          <a:gradFill flip="none" rotWithShape="1">
            <a:gsLst>
              <a:gs pos="0">
                <a:srgbClr val="000000"/>
              </a:gs>
              <a:gs pos="96000">
                <a:schemeClr val="tx1">
                  <a:tint val="23500"/>
                  <a:satMod val="16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srgbClr val="FFFFFF"/>
              </a:solidFill>
            </a:endParaRP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67391" y="6090507"/>
            <a:ext cx="1986147" cy="730297"/>
          </a:xfrm>
          <a:prstGeom prst="rect">
            <a:avLst/>
          </a:prstGeom>
        </p:spPr>
      </p:pic>
      <p:sp>
        <p:nvSpPr>
          <p:cNvPr id="18" name="Rectangle 17"/>
          <p:cNvSpPr/>
          <p:nvPr userDrawn="1"/>
        </p:nvSpPr>
        <p:spPr bwMode="gray">
          <a:xfrm>
            <a:off x="0" y="960120"/>
            <a:ext cx="9749642" cy="5130387"/>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3" y="1194992"/>
            <a:ext cx="8489286" cy="2539092"/>
          </a:xfrm>
          <a:noFill/>
        </p:spPr>
        <p:txBody>
          <a:bodyPr lIns="146304" tIns="91440" rIns="146304" bIns="91440" anchor="t" anchorCtr="0">
            <a:normAutofit/>
          </a:bodyPr>
          <a:lstStyle>
            <a:lvl1pPr>
              <a:defRPr sz="5507"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4703" y="4663017"/>
            <a:ext cx="7316788" cy="1120247"/>
          </a:xfrm>
        </p:spPr>
        <p:txBody>
          <a:bodyPr lIns="146304" tIns="91440" rIns="146304" bIns="91440">
            <a:noAutofit/>
          </a:bodyPr>
          <a:lstStyle>
            <a:lvl1pPr marL="0" indent="0">
              <a:spcBef>
                <a:spcPts val="0"/>
              </a:spcBef>
              <a:buNone/>
              <a:defRPr sz="2856" baseline="0">
                <a:gradFill>
                  <a:gsLst>
                    <a:gs pos="1250">
                      <a:srgbClr val="FFFFFF"/>
                    </a:gs>
                    <a:gs pos="99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2186029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58332" y="6184086"/>
            <a:ext cx="1552931" cy="331014"/>
          </a:xfrm>
          <a:prstGeom prst="rect">
            <a:avLst/>
          </a:prstGeom>
        </p:spPr>
      </p:pic>
      <p:sp>
        <p:nvSpPr>
          <p:cNvPr id="3" name="Rectangle 2"/>
          <p:cNvSpPr/>
          <p:nvPr userDrawn="1"/>
        </p:nvSpPr>
        <p:spPr bwMode="gray">
          <a:xfrm>
            <a:off x="1082040" y="2626736"/>
            <a:ext cx="8220456" cy="680847"/>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4" name="Rectangle 3"/>
          <p:cNvSpPr/>
          <p:nvPr userDrawn="1"/>
        </p:nvSpPr>
        <p:spPr bwMode="gray">
          <a:xfrm>
            <a:off x="0" y="2895599"/>
            <a:ext cx="8071104" cy="674815"/>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5" name="Rectangle 4"/>
          <p:cNvSpPr/>
          <p:nvPr userDrawn="1"/>
        </p:nvSpPr>
        <p:spPr bwMode="gray">
          <a:xfrm>
            <a:off x="274638" y="3497263"/>
            <a:ext cx="8191182" cy="674815"/>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37124" y="3100829"/>
            <a:ext cx="3681991" cy="633985"/>
          </a:xfrm>
          <a:prstGeom prst="rect">
            <a:avLst/>
          </a:prstGeom>
        </p:spPr>
      </p:pic>
    </p:spTree>
    <p:extLst>
      <p:ext uri="{BB962C8B-B14F-4D97-AF65-F5344CB8AC3E}">
        <p14:creationId xmlns:p14="http://schemas.microsoft.com/office/powerpoint/2010/main" val="3582292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50" fill="hold"/>
                                        <p:tgtEl>
                                          <p:spTgt spid="3"/>
                                        </p:tgtEl>
                                        <p:attrNameLst>
                                          <p:attrName>ppt_x</p:attrName>
                                        </p:attrNameLst>
                                      </p:cBhvr>
                                      <p:tavLst>
                                        <p:tav tm="0">
                                          <p:val>
                                            <p:strVal val="0-#ppt_w/2"/>
                                          </p:val>
                                        </p:tav>
                                        <p:tav tm="100000">
                                          <p:val>
                                            <p:strVal val="#ppt_x"/>
                                          </p:val>
                                        </p:tav>
                                      </p:tavLst>
                                    </p:anim>
                                    <p:anim calcmode="lin" valueType="num">
                                      <p:cBhvr additive="base">
                                        <p:cTn id="8" dur="8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850" fill="hold"/>
                                        <p:tgtEl>
                                          <p:spTgt spid="4"/>
                                        </p:tgtEl>
                                        <p:attrNameLst>
                                          <p:attrName>ppt_x</p:attrName>
                                        </p:attrNameLst>
                                      </p:cBhvr>
                                      <p:tavLst>
                                        <p:tav tm="0">
                                          <p:val>
                                            <p:strVal val="1+#ppt_w/2"/>
                                          </p:val>
                                        </p:tav>
                                        <p:tav tm="100000">
                                          <p:val>
                                            <p:strVal val="#ppt_x"/>
                                          </p:val>
                                        </p:tav>
                                      </p:tavLst>
                                    </p:anim>
                                    <p:anim calcmode="lin" valueType="num">
                                      <p:cBhvr additive="base">
                                        <p:cTn id="12" dur="8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50" fill="hold"/>
                                        <p:tgtEl>
                                          <p:spTgt spid="5"/>
                                        </p:tgtEl>
                                        <p:attrNameLst>
                                          <p:attrName>ppt_x</p:attrName>
                                        </p:attrNameLst>
                                      </p:cBhvr>
                                      <p:tavLst>
                                        <p:tav tm="0">
                                          <p:val>
                                            <p:strVal val="0-#ppt_w/2"/>
                                          </p:val>
                                        </p:tav>
                                        <p:tav tm="100000">
                                          <p:val>
                                            <p:strVal val="#ppt_x"/>
                                          </p:val>
                                        </p:tav>
                                      </p:tavLst>
                                    </p:anim>
                                    <p:anim calcmode="lin" valueType="num">
                                      <p:cBhvr additive="base">
                                        <p:cTn id="16" dur="85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58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750"/>
                                        <p:tgtEl>
                                          <p:spTgt spid="9"/>
                                        </p:tgtEl>
                                      </p:cBhvr>
                                    </p:animEffect>
                                  </p:childTnLst>
                                </p:cTn>
                              </p:par>
                              <p:par>
                                <p:cTn id="20" presetID="63" presetClass="path" presetSubtype="0" decel="100000" fill="hold" nodeType="withEffect">
                                  <p:stCondLst>
                                    <p:cond delay="580"/>
                                  </p:stCondLst>
                                  <p:childTnLst>
                                    <p:animMotion origin="layout" path="M -0.02412 2.94598E-6 L -4.48813E-6 2.94598E-6 " pathEditMode="relative" rAng="0" ptsTypes="AA">
                                      <p:cBhvr>
                                        <p:cTn id="21" dur="500" fill="hold"/>
                                        <p:tgtEl>
                                          <p:spTgt spid="9"/>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sp>
        <p:nvSpPr>
          <p:cNvPr id="8" name="Rectangle 7"/>
          <p:cNvSpPr/>
          <p:nvPr userDrawn="1"/>
        </p:nvSpPr>
        <p:spPr bwMode="gray">
          <a:xfrm>
            <a:off x="1554848" y="479425"/>
            <a:ext cx="4960252" cy="930275"/>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1" name="Rectangle 10"/>
          <p:cNvSpPr/>
          <p:nvPr userDrawn="1"/>
        </p:nvSpPr>
        <p:spPr bwMode="gray">
          <a:xfrm>
            <a:off x="452526" y="665740"/>
            <a:ext cx="4943439" cy="930275"/>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2" name="Rectangle 11"/>
          <p:cNvSpPr/>
          <p:nvPr userDrawn="1"/>
        </p:nvSpPr>
        <p:spPr bwMode="gray">
          <a:xfrm>
            <a:off x="7035836" y="3771579"/>
            <a:ext cx="4943439" cy="640073"/>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a:off x="7198360" y="3937000"/>
            <a:ext cx="4963478" cy="954397"/>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a:off x="7035836" y="4791456"/>
            <a:ext cx="4943439" cy="1639824"/>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9757" y="600046"/>
            <a:ext cx="10285898" cy="6532600"/>
          </a:xfrm>
          <a:prstGeom prst="rect">
            <a:avLst/>
          </a:prstGeom>
          <a:effectLst>
            <a:outerShdw blurRad="127000" sx="101000" sy="101000" algn="ctr" rotWithShape="0">
              <a:prstClr val="black">
                <a:alpha val="20000"/>
              </a:prstClr>
            </a:outerShdw>
          </a:effectLst>
        </p:spPr>
      </p:pic>
      <p:sp>
        <p:nvSpPr>
          <p:cNvPr id="9" name="Title 1"/>
          <p:cNvSpPr>
            <a:spLocks noGrp="1"/>
          </p:cNvSpPr>
          <p:nvPr>
            <p:ph type="title" hasCustomPrompt="1"/>
          </p:nvPr>
        </p:nvSpPr>
        <p:spPr bwMode="ltGray">
          <a:xfrm>
            <a:off x="1931886" y="3060901"/>
            <a:ext cx="8214225" cy="1371600"/>
          </a:xfrm>
          <a:noFill/>
        </p:spPr>
        <p:txBody>
          <a:bodyPr vert="horz" wrap="square" lIns="146304" tIns="91440" rIns="146304" bIns="91440" rtlCol="0" anchor="t" anchorCtr="0">
            <a:noAutofit/>
          </a:bodyPr>
          <a:lstStyle>
            <a:lvl1pPr>
              <a:defRPr lang="en-US" sz="4400" spc="-100" baseline="0" dirty="0">
                <a:gradFill>
                  <a:gsLst>
                    <a:gs pos="0">
                      <a:schemeClr val="bg2">
                        <a:lumMod val="10000"/>
                      </a:schemeClr>
                    </a:gs>
                    <a:gs pos="100000">
                      <a:schemeClr val="bg2">
                        <a:lumMod val="10000"/>
                      </a:schemeClr>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1931886" y="4457379"/>
            <a:ext cx="8214226" cy="1371600"/>
          </a:xfrm>
        </p:spPr>
        <p:txBody>
          <a:bodyPr tIns="109728" bIns="109728">
            <a:noAutofit/>
          </a:bodyPr>
          <a:lstStyle>
            <a:lvl1pPr marL="0" indent="0">
              <a:spcBef>
                <a:spcPts val="0"/>
              </a:spcBef>
              <a:buNone/>
              <a:defRPr lang="en-US" sz="3200" b="0" kern="1200" cap="none" spc="-100" baseline="0" dirty="0">
                <a:ln w="3175">
                  <a:noFill/>
                </a:ln>
                <a:gradFill>
                  <a:gsLst>
                    <a:gs pos="0">
                      <a:schemeClr val="bg2">
                        <a:lumMod val="10000"/>
                      </a:schemeClr>
                    </a:gs>
                    <a:gs pos="100000">
                      <a:schemeClr val="bg2">
                        <a:lumMod val="10000"/>
                      </a:schemeClr>
                    </a:gs>
                  </a:gsLst>
                  <a:lin ang="5400000" scaled="0"/>
                </a:gradFill>
                <a:effectLst/>
                <a:latin typeface="+mj-lt"/>
                <a:ea typeface="+mn-ea"/>
                <a:cs typeface="Segoe UI" pitchFamily="34" charset="0"/>
              </a:defRPr>
            </a:lvl1pPr>
          </a:lstStyle>
          <a:p>
            <a:pPr lvl="0" algn="l" defTabSz="932742" rtl="0" eaLnBrk="1" latinLnBrk="0" hangingPunct="1">
              <a:lnSpc>
                <a:spcPct val="90000"/>
              </a:lnSpc>
              <a:spcBef>
                <a:spcPct val="0"/>
              </a:spcBef>
              <a:buNone/>
            </a:pPr>
            <a:r>
              <a:rPr lang="en-US" dirty="0"/>
              <a:t>Speaker Name</a:t>
            </a:r>
          </a:p>
        </p:txBody>
      </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1247438" y="479426"/>
            <a:ext cx="731837" cy="155994"/>
          </a:xfrm>
          <a:prstGeom prst="rect">
            <a:avLst/>
          </a:prstGeom>
        </p:spPr>
      </p:pic>
    </p:spTree>
    <p:extLst>
      <p:ext uri="{BB962C8B-B14F-4D97-AF65-F5344CB8AC3E}">
        <p14:creationId xmlns:p14="http://schemas.microsoft.com/office/powerpoint/2010/main" val="32491568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0-#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1+#ppt_w/2"/>
                                          </p:val>
                                        </p:tav>
                                        <p:tav tm="100000">
                                          <p:val>
                                            <p:strVal val="#ppt_x"/>
                                          </p:val>
                                        </p:tav>
                                      </p:tavLst>
                                    </p:anim>
                                    <p:anim calcmode="lin" valueType="num">
                                      <p:cBhvr additive="base">
                                        <p:cTn id="16" dur="75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750" fill="hold"/>
                                        <p:tgtEl>
                                          <p:spTgt spid="14"/>
                                        </p:tgtEl>
                                        <p:attrNameLst>
                                          <p:attrName>ppt_x</p:attrName>
                                        </p:attrNameLst>
                                      </p:cBhvr>
                                      <p:tavLst>
                                        <p:tav tm="0">
                                          <p:val>
                                            <p:strVal val="1+#ppt_w/2"/>
                                          </p:val>
                                        </p:tav>
                                        <p:tav tm="100000">
                                          <p:val>
                                            <p:strVal val="#ppt_x"/>
                                          </p:val>
                                        </p:tav>
                                      </p:tavLst>
                                    </p:anim>
                                    <p:anim calcmode="lin" valueType="num">
                                      <p:cBhvr additive="base">
                                        <p:cTn id="20" dur="75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1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750" fill="hold"/>
                                        <p:tgtEl>
                                          <p:spTgt spid="13"/>
                                        </p:tgtEl>
                                        <p:attrNameLst>
                                          <p:attrName>ppt_x</p:attrName>
                                        </p:attrNameLst>
                                      </p:cBhvr>
                                      <p:tavLst>
                                        <p:tav tm="0">
                                          <p:val>
                                            <p:strVal val="1+#ppt_w/2"/>
                                          </p:val>
                                        </p:tav>
                                        <p:tav tm="100000">
                                          <p:val>
                                            <p:strVal val="#ppt_x"/>
                                          </p:val>
                                        </p:tav>
                                      </p:tavLst>
                                    </p:anim>
                                    <p:anim calcmode="lin" valueType="num">
                                      <p:cBhvr additive="base">
                                        <p:cTn id="24" dur="750" fill="hold"/>
                                        <p:tgtEl>
                                          <p:spTgt spid="1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58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750"/>
                                        <p:tgtEl>
                                          <p:spTgt spid="9"/>
                                        </p:tgtEl>
                                      </p:cBhvr>
                                    </p:animEffect>
                                  </p:childTnLst>
                                </p:cTn>
                              </p:par>
                              <p:par>
                                <p:cTn id="28" presetID="63" presetClass="path" presetSubtype="0" decel="100000" fill="hold" grpId="1" nodeType="withEffect">
                                  <p:stCondLst>
                                    <p:cond delay="580"/>
                                  </p:stCondLst>
                                  <p:childTnLst>
                                    <p:animMotion origin="layout" path="M -0.02413 -3.22742E-6 L 4.30431E-6 -3.22742E-6 " pathEditMode="relative" rAng="0" ptsTypes="AA">
                                      <p:cBhvr>
                                        <p:cTn id="29" dur="500" fill="hold"/>
                                        <p:tgtEl>
                                          <p:spTgt spid="9"/>
                                        </p:tgtEl>
                                        <p:attrNameLst>
                                          <p:attrName>ppt_x</p:attrName>
                                          <p:attrName>ppt_y</p:attrName>
                                        </p:attrNameLst>
                                      </p:cBhvr>
                                      <p:rCtr x="1200" y="0"/>
                                    </p:animMotion>
                                  </p:childTnLst>
                                </p:cTn>
                              </p:par>
                              <p:par>
                                <p:cTn id="30" presetID="10" presetClass="entr" presetSubtype="0" fill="hold" grpId="0" nodeType="withEffect">
                                  <p:stCondLst>
                                    <p:cond delay="68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750"/>
                                        <p:tgtEl>
                                          <p:spTgt spid="3"/>
                                        </p:tgtEl>
                                      </p:cBhvr>
                                    </p:animEffect>
                                  </p:childTnLst>
                                </p:cTn>
                              </p:par>
                              <p:par>
                                <p:cTn id="33" presetID="63" presetClass="path" presetSubtype="0" decel="100000" fill="hold" grpId="1" nodeType="withEffect">
                                  <p:stCondLst>
                                    <p:cond delay="680"/>
                                  </p:stCondLst>
                                  <p:childTnLst>
                                    <p:animMotion origin="layout" path="M -0.02413 -8.71539E-7 L 4.30431E-6 -8.71539E-7 " pathEditMode="relative" rAng="0" ptsTypes="AA">
                                      <p:cBhvr>
                                        <p:cTn id="34" dur="500" fill="hold"/>
                                        <p:tgtEl>
                                          <p:spTgt spid="3"/>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P spid="9" grpId="0"/>
      <p:bldP spid="9" grpId="1"/>
      <p:bldP spid="3" grpId="0">
        <p:tmplLst>
          <p:tmpl>
            <p:tnLst>
              <p:par>
                <p:cTn presetID="10" presetClass="entr" presetSubtype="0" fill="hold" nodeType="withEffect">
                  <p:stCondLst>
                    <p:cond delay="68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63" presetClass="path" presetSubtype="0" decel="100000" fill="hold" nodeType="withEffect">
                  <p:stCondLst>
                    <p:cond delay="680"/>
                  </p:stCondLst>
                  <p:childTnLst>
                    <p:animMotion origin="layout" path="M -0.02413 -8.71539E-7 L 4.30431E-6 -8.71539E-7 " pathEditMode="relative" rAng="0" ptsTypes="AA">
                      <p:cBhvr>
                        <p:cTn dur="500" fill="hold"/>
                        <p:tgtEl>
                          <p:spTgt spid="3"/>
                        </p:tgtEl>
                        <p:attrNameLst>
                          <p:attrName>ppt_x</p:attrName>
                          <p:attrName>ppt_y</p:attrName>
                        </p:attrNameLst>
                      </p:cBhvr>
                      <p:rCtr x="1200" y="0"/>
                    </p:animMotion>
                  </p:childTnLst>
                </p:cTn>
              </p:par>
            </p:tnLst>
          </p:tmpl>
        </p:tmplLst>
      </p:bldP>
    </p:bld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
        <p:nvSpPr>
          <p:cNvPr id="12" name="Rectangle 11"/>
          <p:cNvSpPr/>
          <p:nvPr userDrawn="1"/>
        </p:nvSpPr>
        <p:spPr bwMode="gray">
          <a:xfrm flipH="1">
            <a:off x="6675437" y="5741676"/>
            <a:ext cx="5090930" cy="421649"/>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flipH="1">
            <a:off x="7438038" y="5910383"/>
            <a:ext cx="4998437" cy="417913"/>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flipH="1">
            <a:off x="7193591" y="6282993"/>
            <a:ext cx="5072801" cy="417913"/>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4066962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50" fill="hold"/>
                                        <p:tgtEl>
                                          <p:spTgt spid="12"/>
                                        </p:tgtEl>
                                        <p:attrNameLst>
                                          <p:attrName>ppt_x</p:attrName>
                                        </p:attrNameLst>
                                      </p:cBhvr>
                                      <p:tavLst>
                                        <p:tav tm="0">
                                          <p:val>
                                            <p:strVal val="1+#ppt_w/2"/>
                                          </p:val>
                                        </p:tav>
                                        <p:tav tm="100000">
                                          <p:val>
                                            <p:strVal val="#ppt_x"/>
                                          </p:val>
                                        </p:tav>
                                      </p:tavLst>
                                    </p:anim>
                                    <p:anim calcmode="lin" valueType="num">
                                      <p:cBhvr additive="base">
                                        <p:cTn id="8" dur="8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50" fill="hold"/>
                                        <p:tgtEl>
                                          <p:spTgt spid="14"/>
                                        </p:tgtEl>
                                        <p:attrNameLst>
                                          <p:attrName>ppt_x</p:attrName>
                                        </p:attrNameLst>
                                      </p:cBhvr>
                                      <p:tavLst>
                                        <p:tav tm="0">
                                          <p:val>
                                            <p:strVal val="1+#ppt_w/2"/>
                                          </p:val>
                                        </p:tav>
                                        <p:tav tm="100000">
                                          <p:val>
                                            <p:strVal val="#ppt_x"/>
                                          </p:val>
                                        </p:tav>
                                      </p:tavLst>
                                    </p:anim>
                                    <p:anim calcmode="lin" valueType="num">
                                      <p:cBhvr additive="base">
                                        <p:cTn id="12" dur="8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850" fill="hold"/>
                                        <p:tgtEl>
                                          <p:spTgt spid="13"/>
                                        </p:tgtEl>
                                        <p:attrNameLst>
                                          <p:attrName>ppt_x</p:attrName>
                                        </p:attrNameLst>
                                      </p:cBhvr>
                                      <p:tavLst>
                                        <p:tav tm="0">
                                          <p:val>
                                            <p:strVal val="0-#ppt_w/2"/>
                                          </p:val>
                                        </p:tav>
                                        <p:tav tm="100000">
                                          <p:val>
                                            <p:strVal val="#ppt_x"/>
                                          </p:val>
                                        </p:tav>
                                      </p:tavLst>
                                    </p:anim>
                                    <p:anim calcmode="lin" valueType="num">
                                      <p:cBhvr additive="base">
                                        <p:cTn id="16" dur="850" fill="hold"/>
                                        <p:tgtEl>
                                          <p:spTgt spid="1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58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childTnLst>
                                </p:cTn>
                              </p:par>
                              <p:par>
                                <p:cTn id="20" presetID="63" presetClass="path" presetSubtype="0" decel="100000" fill="hold" grpId="1" nodeType="withEffect">
                                  <p:stCondLst>
                                    <p:cond delay="580"/>
                                  </p:stCondLst>
                                  <p:childTnLst>
                                    <p:animMotion origin="layout" path="M -0.02409 1.50289E-6 L -4.16667E-7 1.50289E-6 " pathEditMode="relative" rAng="0" ptsTypes="AA">
                                      <p:cBhvr>
                                        <p:cTn id="21" dur="500" fill="hold"/>
                                        <p:tgtEl>
                                          <p:spTgt spid="2"/>
                                        </p:tgtEl>
                                        <p:attrNameLst>
                                          <p:attrName>ppt_x</p:attrName>
                                          <p:attrName>ppt_y</p:attrName>
                                        </p:attrNameLst>
                                      </p:cBhvr>
                                      <p:rCtr x="1198" y="0"/>
                                    </p:animMotion>
                                  </p:childTnLst>
                                </p:cTn>
                              </p:par>
                              <p:par>
                                <p:cTn id="22" presetID="10" presetClass="entr" presetSubtype="0" fill="hold" grpId="0" nodeType="withEffect">
                                  <p:stCondLst>
                                    <p:cond delay="68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63" presetClass="path" presetSubtype="0" decel="100000" fill="hold" grpId="1" nodeType="withEffect">
                                  <p:stCondLst>
                                    <p:cond delay="680"/>
                                  </p:stCondLst>
                                  <p:childTnLst>
                                    <p:animMotion origin="layout" path="M -0.02409 1.50289E-6 L -4.16667E-7 1.50289E-6 " pathEditMode="relative" rAng="0" ptsTypes="AA">
                                      <p:cBhvr>
                                        <p:cTn id="26" dur="500" fill="hold"/>
                                        <p:tgtEl>
                                          <p:spTgt spid="5"/>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68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p:tmplLst>
          <p:tmpl>
            <p:tnLst>
              <p:par>
                <p:cTn presetID="63" presetClass="path" presetSubtype="0" decel="100000" fill="hold" nodeType="withEffect">
                  <p:stCondLst>
                    <p:cond delay="680"/>
                  </p:stCondLst>
                  <p:childTnLst>
                    <p:animMotion origin="layout" path="M -0.02409 1.50289E-6 L -4.16667E-7 1.50289E-6 " pathEditMode="relative" rAng="0" ptsTypes="AA">
                      <p:cBhvr>
                        <p:cTn dur="500" fill="hold"/>
                        <p:tgtEl>
                          <p:spTgt spid="5"/>
                        </p:tgtEl>
                        <p:attrNameLst>
                          <p:attrName>ppt_x</p:attrName>
                          <p:attrName>ppt_y</p:attrName>
                        </p:attrNameLst>
                      </p:cBhvr>
                      <p:rCtr x="1198" y="0"/>
                    </p:animMotion>
                  </p:childTnLst>
                </p:cTn>
              </p:par>
            </p:tnLst>
          </p:tmpl>
        </p:tmplLst>
      </p:bldP>
      <p:bldP spid="12" grpId="0" animBg="1"/>
      <p:bldP spid="13" grpId="0" animBg="1"/>
      <p:bldP spid="14" grpId="0" animBg="1"/>
    </p:bld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a:t>Video title</a:t>
            </a:r>
          </a:p>
        </p:txBody>
      </p:sp>
      <p:sp>
        <p:nvSpPr>
          <p:cNvPr id="8" name="Rectangle 7"/>
          <p:cNvSpPr/>
          <p:nvPr userDrawn="1"/>
        </p:nvSpPr>
        <p:spPr bwMode="gray">
          <a:xfrm flipH="1">
            <a:off x="6675437" y="5741676"/>
            <a:ext cx="5090930" cy="421649"/>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438038" y="5910383"/>
            <a:ext cx="4998437" cy="417913"/>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193591" y="6282993"/>
            <a:ext cx="5072801" cy="417913"/>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38683602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8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80"/>
                                  </p:stCondLst>
                                  <p:childTnLst>
                                    <p:animMotion origin="layout" path="M -0.02409 1.50289E-6 L -4.16667E-7 1.50289E-6 " pathEditMode="relative" rAng="0" ptsTypes="AA">
                                      <p:cBhvr>
                                        <p:cTn id="9" dur="500" fill="hold"/>
                                        <p:tgtEl>
                                          <p:spTgt spid="2"/>
                                        </p:tgtEl>
                                        <p:attrNameLst>
                                          <p:attrName>ppt_x</p:attrName>
                                          <p:attrName>ppt_y</p:attrName>
                                        </p:attrNameLst>
                                      </p:cBhvr>
                                      <p:rCtr x="1198" y="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850" fill="hold"/>
                                        <p:tgtEl>
                                          <p:spTgt spid="8"/>
                                        </p:tgtEl>
                                        <p:attrNameLst>
                                          <p:attrName>ppt_x</p:attrName>
                                        </p:attrNameLst>
                                      </p:cBhvr>
                                      <p:tavLst>
                                        <p:tav tm="0">
                                          <p:val>
                                            <p:strVal val="1+#ppt_w/2"/>
                                          </p:val>
                                        </p:tav>
                                        <p:tav tm="100000">
                                          <p:val>
                                            <p:strVal val="#ppt_x"/>
                                          </p:val>
                                        </p:tav>
                                      </p:tavLst>
                                    </p:anim>
                                    <p:anim calcmode="lin" valueType="num">
                                      <p:cBhvr additive="base">
                                        <p:cTn id="13" dur="85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2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850" fill="hold"/>
                                        <p:tgtEl>
                                          <p:spTgt spid="10"/>
                                        </p:tgtEl>
                                        <p:attrNameLst>
                                          <p:attrName>ppt_x</p:attrName>
                                        </p:attrNameLst>
                                      </p:cBhvr>
                                      <p:tavLst>
                                        <p:tav tm="0">
                                          <p:val>
                                            <p:strVal val="1+#ppt_w/2"/>
                                          </p:val>
                                        </p:tav>
                                        <p:tav tm="100000">
                                          <p:val>
                                            <p:strVal val="#ppt_x"/>
                                          </p:val>
                                        </p:tav>
                                      </p:tavLst>
                                    </p:anim>
                                    <p:anim calcmode="lin" valueType="num">
                                      <p:cBhvr additive="base">
                                        <p:cTn id="17" dur="85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5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850" fill="hold"/>
                                        <p:tgtEl>
                                          <p:spTgt spid="9"/>
                                        </p:tgtEl>
                                        <p:attrNameLst>
                                          <p:attrName>ppt_x</p:attrName>
                                        </p:attrNameLst>
                                      </p:cBhvr>
                                      <p:tavLst>
                                        <p:tav tm="0">
                                          <p:val>
                                            <p:strVal val="0-#ppt_w/2"/>
                                          </p:val>
                                        </p:tav>
                                        <p:tav tm="100000">
                                          <p:val>
                                            <p:strVal val="#ppt_x"/>
                                          </p:val>
                                        </p:tav>
                                      </p:tavLst>
                                    </p:anim>
                                    <p:anim calcmode="lin" valueType="num">
                                      <p:cBhvr additive="base">
                                        <p:cTn id="21"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9" grpId="0" animBg="1"/>
      <p:bldP spid="10" grpId="0" animBg="1"/>
    </p:bld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Textu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a:t>Section title</a:t>
            </a:r>
          </a:p>
        </p:txBody>
      </p:sp>
      <p:sp>
        <p:nvSpPr>
          <p:cNvPr id="5" name="Rectangle 4"/>
          <p:cNvSpPr/>
          <p:nvPr userDrawn="1"/>
        </p:nvSpPr>
        <p:spPr bwMode="gray">
          <a:xfrm>
            <a:off x="693869" y="479425"/>
            <a:ext cx="3251060" cy="609723"/>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617" y="601540"/>
            <a:ext cx="3240040" cy="609723"/>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675437" y="5741676"/>
            <a:ext cx="5090930" cy="421649"/>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438038" y="5910383"/>
            <a:ext cx="4998437" cy="417913"/>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193591" y="6282993"/>
            <a:ext cx="5072801" cy="417913"/>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42323347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52092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2039649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03162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1563810"/>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7086308"/>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023249"/>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2065071"/>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797127"/>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2550092"/>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78772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2383181"/>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0461026"/>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3070856899"/>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3643883867"/>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7438655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001495372"/>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40384571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510674229"/>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5050064"/>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9299767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33580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09434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9608038"/>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86971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pic>
        <p:nvPicPr>
          <p:cNvPr id="4" name="Picture 3"/>
          <p:cNvPicPr>
            <a:picLocks noChangeAspect="1"/>
          </p:cNvPicPr>
          <p:nvPr userDrawn="1"/>
        </p:nvPicPr>
        <p:blipFill rotWithShape="1">
          <a:blip r:embed="rId2"/>
          <a:srcRect l="8121" t="19561" r="7939" b="19345"/>
          <a:stretch/>
        </p:blipFill>
        <p:spPr>
          <a:xfrm>
            <a:off x="11160922" y="6515519"/>
            <a:ext cx="1132764" cy="346526"/>
          </a:xfrm>
          <a:prstGeom prst="rect">
            <a:avLst/>
          </a:prstGeom>
        </p:spPr>
      </p:pic>
    </p:spTree>
    <p:extLst>
      <p:ext uri="{BB962C8B-B14F-4D97-AF65-F5344CB8AC3E}">
        <p14:creationId xmlns:p14="http://schemas.microsoft.com/office/powerpoint/2010/main" val="27538578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36475" cy="6994525"/>
          </a:xfrm>
          <a:prstGeom prst="rect">
            <a:avLst/>
          </a:prstGeom>
        </p:spPr>
      </p:pic>
      <p:sp>
        <p:nvSpPr>
          <p:cNvPr id="9" name="Rectangle 1"/>
          <p:cNvSpPr/>
          <p:nvPr userDrawn="1"/>
        </p:nvSpPr>
        <p:spPr bwMode="auto">
          <a:xfrm flipH="1">
            <a:off x="-3" y="0"/>
            <a:ext cx="12436477" cy="6994525"/>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3203" tIns="46602" rIns="93203" bIns="46602" numCol="1" rtlCol="0" anchor="ctr" anchorCtr="0" compatLnSpc="1">
            <a:prstTxWarp prst="textNoShape">
              <a:avLst/>
            </a:prstTxWarp>
          </a:bodyPr>
          <a:lstStyle/>
          <a:p>
            <a:pPr algn="ctr" defTabSz="931692" fontAlgn="base">
              <a:spcBef>
                <a:spcPct val="0"/>
              </a:spcBef>
              <a:spcAft>
                <a:spcPct val="0"/>
              </a:spcAft>
            </a:pPr>
            <a:endParaRPr lang="en-US" sz="2344"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78529" y="2386121"/>
            <a:ext cx="9002227" cy="2894017"/>
          </a:xfr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80" baseline="0" dirty="0">
                <a:solidFill>
                  <a:srgbClr val="FFFFFF"/>
                </a:solidFill>
                <a:latin typeface="Segoe UI Light"/>
                <a:cs typeface="+mn-cs"/>
              </a:defRPr>
            </a:lvl1pPr>
          </a:lstStyle>
          <a:p>
            <a:pPr marL="0" lvl="0"/>
            <a:r>
              <a:rPr lang="en-US" dirty="0"/>
              <a:t>Speaker Name</a:t>
            </a:r>
            <a:br>
              <a:rPr lang="en-US" dirty="0"/>
            </a:br>
            <a:r>
              <a:rPr lang="en-US" dirty="0"/>
              <a:t>Session Title</a:t>
            </a:r>
          </a:p>
        </p:txBody>
      </p:sp>
    </p:spTree>
    <p:extLst>
      <p:ext uri="{BB962C8B-B14F-4D97-AF65-F5344CB8AC3E}">
        <p14:creationId xmlns:p14="http://schemas.microsoft.com/office/powerpoint/2010/main" val="2202427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a:t>Click to edit title style</a:t>
            </a:r>
          </a:p>
        </p:txBody>
      </p:sp>
      <p:pic>
        <p:nvPicPr>
          <p:cNvPr id="4" name="Picture 3"/>
          <p:cNvPicPr>
            <a:picLocks noChangeAspect="1"/>
          </p:cNvPicPr>
          <p:nvPr userDrawn="1"/>
        </p:nvPicPr>
        <p:blipFill rotWithShape="1">
          <a:blip r:embed="rId2"/>
          <a:srcRect l="8121" t="19561" r="7939" b="19345"/>
          <a:stretch/>
        </p:blipFill>
        <p:spPr>
          <a:xfrm>
            <a:off x="11160922" y="6515519"/>
            <a:ext cx="1132764" cy="346526"/>
          </a:xfrm>
          <a:prstGeom prst="rect">
            <a:avLst/>
          </a:prstGeom>
        </p:spPr>
      </p:pic>
    </p:spTree>
    <p:extLst>
      <p:ext uri="{BB962C8B-B14F-4D97-AF65-F5344CB8AC3E}">
        <p14:creationId xmlns:p14="http://schemas.microsoft.com/office/powerpoint/2010/main" val="2815425079"/>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solidFill>
                  <a:schemeClr val="tx1">
                    <a:lumMod val="85000"/>
                    <a:lumOff val="15000"/>
                  </a:schemeClr>
                </a:soli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solidFill>
                  <a:srgbClr val="00B0F0"/>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a:t>Edit Master text styles</a:t>
            </a:r>
          </a:p>
        </p:txBody>
      </p:sp>
      <p:pic>
        <p:nvPicPr>
          <p:cNvPr id="4" name="Picture 3"/>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1160923" y="6514108"/>
            <a:ext cx="1132764" cy="367167"/>
          </a:xfrm>
          <a:prstGeom prst="rect">
            <a:avLst/>
          </a:prstGeom>
        </p:spPr>
      </p:pic>
    </p:spTree>
    <p:extLst>
      <p:ext uri="{BB962C8B-B14F-4D97-AF65-F5344CB8AC3E}">
        <p14:creationId xmlns:p14="http://schemas.microsoft.com/office/powerpoint/2010/main" val="27038021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solidFill>
                  <a:schemeClr val="tx1">
                    <a:lumMod val="75000"/>
                    <a:lumOff val="25000"/>
                  </a:schemeClr>
                </a:solidFill>
              </a:defRPr>
            </a:lvl2pPr>
            <a:lvl3pPr marL="236387" indent="0">
              <a:buNone/>
              <a:defRPr sz="2040">
                <a:solidFill>
                  <a:schemeClr val="tx1">
                    <a:lumMod val="75000"/>
                    <a:lumOff val="25000"/>
                  </a:schemeClr>
                </a:solidFill>
              </a:defRPr>
            </a:lvl3pPr>
            <a:lvl4pPr marL="466298" indent="0">
              <a:buNone/>
              <a:defRPr sz="2040">
                <a:solidFill>
                  <a:schemeClr val="tx1">
                    <a:lumMod val="75000"/>
                    <a:lumOff val="25000"/>
                  </a:schemeClr>
                </a:solidFill>
              </a:defRPr>
            </a:lvl4pPr>
            <a:lvl5pPr marL="707543" indent="0">
              <a:buNone/>
              <a:defRPr sz="2040">
                <a:solidFill>
                  <a:schemeClr val="tx1">
                    <a:lumMod val="75000"/>
                    <a:lumOff val="2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pic>
        <p:nvPicPr>
          <p:cNvPr id="6" name="Picture 5"/>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1160923" y="6514108"/>
            <a:ext cx="1132764" cy="367167"/>
          </a:xfrm>
          <a:prstGeom prst="rect">
            <a:avLst/>
          </a:prstGeom>
        </p:spPr>
      </p:pic>
    </p:spTree>
    <p:extLst>
      <p:ext uri="{BB962C8B-B14F-4D97-AF65-F5344CB8AC3E}">
        <p14:creationId xmlns:p14="http://schemas.microsoft.com/office/powerpoint/2010/main" val="1878321869"/>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solidFill>
                  <a:schemeClr val="tx1">
                    <a:lumMod val="75000"/>
                    <a:lumOff val="25000"/>
                  </a:schemeClr>
                </a:solidFill>
                <a:latin typeface="+mj-lt"/>
              </a:defRPr>
            </a:lvl1pPr>
            <a:lvl2pPr marL="0" indent="0">
              <a:buNone/>
              <a:defRPr sz="2040">
                <a:solidFill>
                  <a:schemeClr val="tx1">
                    <a:lumMod val="75000"/>
                    <a:lumOff val="25000"/>
                  </a:schemeClr>
                </a:solidFill>
              </a:defRPr>
            </a:lvl2pPr>
            <a:lvl3pPr marL="236387" indent="0">
              <a:buNone/>
              <a:defRPr sz="2040">
                <a:solidFill>
                  <a:schemeClr val="tx1">
                    <a:lumMod val="75000"/>
                    <a:lumOff val="25000"/>
                  </a:schemeClr>
                </a:solidFill>
              </a:defRPr>
            </a:lvl3pPr>
            <a:lvl4pPr marL="466298" indent="0">
              <a:buNone/>
              <a:defRPr sz="2040">
                <a:solidFill>
                  <a:schemeClr val="tx1">
                    <a:lumMod val="75000"/>
                    <a:lumOff val="25000"/>
                  </a:schemeClr>
                </a:solidFill>
              </a:defRPr>
            </a:lvl4pPr>
            <a:lvl5pPr marL="707543" indent="0">
              <a:buNone/>
              <a:defRPr sz="2040">
                <a:solidFill>
                  <a:schemeClr val="tx1">
                    <a:lumMod val="75000"/>
                    <a:lumOff val="2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pic>
        <p:nvPicPr>
          <p:cNvPr id="6" name="Picture 5"/>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1160923" y="6514108"/>
            <a:ext cx="1132764" cy="367167"/>
          </a:xfrm>
          <a:prstGeom prst="rect">
            <a:avLst/>
          </a:prstGeom>
        </p:spPr>
      </p:pic>
    </p:spTree>
    <p:extLst>
      <p:ext uri="{BB962C8B-B14F-4D97-AF65-F5344CB8AC3E}">
        <p14:creationId xmlns:p14="http://schemas.microsoft.com/office/powerpoint/2010/main" val="175512380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1160923" y="6514108"/>
            <a:ext cx="1132764" cy="367167"/>
          </a:xfrm>
          <a:prstGeom prst="rect">
            <a:avLst/>
          </a:prstGeom>
        </p:spPr>
      </p:pic>
    </p:spTree>
    <p:extLst>
      <p:ext uri="{BB962C8B-B14F-4D97-AF65-F5344CB8AC3E}">
        <p14:creationId xmlns:p14="http://schemas.microsoft.com/office/powerpoint/2010/main" val="3450991663"/>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tx1">
                    <a:lumMod val="75000"/>
                    <a:lumOff val="25000"/>
                  </a:schemeClr>
                </a:soli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tx1">
                    <a:lumMod val="75000"/>
                    <a:lumOff val="25000"/>
                  </a:schemeClr>
                </a:soli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tx1">
                    <a:lumMod val="75000"/>
                    <a:lumOff val="25000"/>
                  </a:schemeClr>
                </a:soli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solidFill>
                  <a:schemeClr val="tx1">
                    <a:lumMod val="75000"/>
                    <a:lumOff val="25000"/>
                  </a:schemeClr>
                </a:soli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pic>
        <p:nvPicPr>
          <p:cNvPr id="7" name="Picture 6"/>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1160923" y="6514108"/>
            <a:ext cx="1132764" cy="367167"/>
          </a:xfrm>
          <a:prstGeom prst="rect">
            <a:avLst/>
          </a:prstGeom>
        </p:spPr>
      </p:pic>
    </p:spTree>
    <p:extLst>
      <p:ext uri="{BB962C8B-B14F-4D97-AF65-F5344CB8AC3E}">
        <p14:creationId xmlns:p14="http://schemas.microsoft.com/office/powerpoint/2010/main" val="2711830633"/>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solidFill>
                  <a:schemeClr val="tx1">
                    <a:lumMod val="75000"/>
                    <a:lumOff val="25000"/>
                  </a:schemeClr>
                </a:solidFill>
                <a:latin typeface="+mj-lt"/>
              </a:defRPr>
            </a:lvl1pPr>
            <a:lvl2pPr marL="0" indent="0">
              <a:buNone/>
              <a:defRPr sz="2040">
                <a:solidFill>
                  <a:schemeClr val="tx1">
                    <a:lumMod val="75000"/>
                    <a:lumOff val="25000"/>
                  </a:schemeClr>
                </a:solidFill>
              </a:defRPr>
            </a:lvl2pPr>
            <a:lvl3pPr marL="238007" indent="0">
              <a:buNone/>
              <a:defRPr sz="2040">
                <a:solidFill>
                  <a:schemeClr val="tx1">
                    <a:lumMod val="75000"/>
                    <a:lumOff val="25000"/>
                  </a:schemeClr>
                </a:solidFill>
              </a:defRPr>
            </a:lvl3pPr>
            <a:lvl4pPr marL="466298" indent="0">
              <a:buNone/>
              <a:defRPr sz="2040">
                <a:solidFill>
                  <a:schemeClr val="tx1">
                    <a:lumMod val="75000"/>
                    <a:lumOff val="25000"/>
                  </a:schemeClr>
                </a:solidFill>
              </a:defRPr>
            </a:lvl4pPr>
            <a:lvl5pPr marL="707543" indent="0">
              <a:buNone/>
              <a:defRPr sz="2040">
                <a:solidFill>
                  <a:schemeClr val="tx1">
                    <a:lumMod val="75000"/>
                    <a:lumOff val="2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solidFill>
                  <a:schemeClr val="tx1">
                    <a:lumMod val="75000"/>
                    <a:lumOff val="25000"/>
                  </a:schemeClr>
                </a:soli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tx1">
                    <a:lumMod val="75000"/>
                    <a:lumOff val="25000"/>
                  </a:schemeClr>
                </a:soli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tx1">
                    <a:lumMod val="75000"/>
                    <a:lumOff val="25000"/>
                  </a:schemeClr>
                </a:soli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tx1">
                    <a:lumMod val="75000"/>
                    <a:lumOff val="25000"/>
                  </a:schemeClr>
                </a:soli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solidFill>
                  <a:schemeClr val="tx1">
                    <a:lumMod val="75000"/>
                    <a:lumOff val="25000"/>
                  </a:schemeClr>
                </a:soli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1160923" y="6514108"/>
            <a:ext cx="1132764" cy="367167"/>
          </a:xfrm>
          <a:prstGeom prst="rect">
            <a:avLst/>
          </a:prstGeom>
        </p:spPr>
      </p:pic>
    </p:spTree>
    <p:extLst>
      <p:ext uri="{BB962C8B-B14F-4D97-AF65-F5344CB8AC3E}">
        <p14:creationId xmlns:p14="http://schemas.microsoft.com/office/powerpoint/2010/main" val="850384515"/>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31279" y="1476622"/>
            <a:ext cx="5504574" cy="1889700"/>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solidFill>
                  <a:schemeClr val="tx1">
                    <a:lumMod val="75000"/>
                    <a:lumOff val="25000"/>
                  </a:schemeClr>
                </a:soli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405481" y="1476623"/>
            <a:ext cx="5504574" cy="2299082"/>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solidFill>
                  <a:schemeClr val="tx1">
                    <a:lumMod val="75000"/>
                    <a:lumOff val="25000"/>
                  </a:schemeClr>
                </a:solidFill>
                <a:latin typeface="+mj-lt"/>
                <a:ea typeface="+mn-ea"/>
                <a:cs typeface="+mn-cs"/>
              </a:defRPr>
            </a:lvl1pPr>
            <a:lvl2pPr marL="647637" indent="-349724">
              <a:defRPr lang="en-US" sz="2040" kern="1200" spc="0" baseline="0" dirty="0" smtClean="0">
                <a:solidFill>
                  <a:schemeClr val="tx1">
                    <a:lumMod val="75000"/>
                    <a:lumOff val="25000"/>
                  </a:schemeClr>
                </a:solidFill>
                <a:latin typeface="+mn-lt"/>
                <a:ea typeface="+mn-ea"/>
                <a:cs typeface="+mn-cs"/>
              </a:defRPr>
            </a:lvl2pPr>
            <a:lvl3pPr marL="880786" indent="-349724">
              <a:defRPr lang="en-US" sz="2040" kern="1200" spc="0" baseline="0" dirty="0" smtClean="0">
                <a:solidFill>
                  <a:schemeClr val="tx1">
                    <a:lumMod val="75000"/>
                    <a:lumOff val="25000"/>
                  </a:schemeClr>
                </a:solidFill>
                <a:latin typeface="+mn-lt"/>
                <a:ea typeface="+mn-ea"/>
                <a:cs typeface="+mn-cs"/>
              </a:defRPr>
            </a:lvl3pPr>
            <a:lvl4pPr marL="1049171" indent="-349724">
              <a:defRPr lang="en-US" sz="2040" kern="1200" spc="0" baseline="0" dirty="0" smtClean="0">
                <a:solidFill>
                  <a:schemeClr val="tx1">
                    <a:lumMod val="75000"/>
                    <a:lumOff val="25000"/>
                  </a:schemeClr>
                </a:solidFill>
                <a:latin typeface="+mn-lt"/>
                <a:ea typeface="+mn-ea"/>
                <a:cs typeface="+mn-cs"/>
              </a:defRPr>
            </a:lvl4pPr>
            <a:lvl5pPr marL="1230509" indent="-349724">
              <a:defRPr lang="en-US" sz="2040" kern="1200" spc="0" baseline="0" dirty="0">
                <a:solidFill>
                  <a:schemeClr val="tx1">
                    <a:lumMod val="75000"/>
                    <a:lumOff val="25000"/>
                  </a:schemeClr>
                </a:soli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dirty="0"/>
              <a:t>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dirty="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dirty="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dirty="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dirty="0"/>
              <a:t>Fifth level</a:t>
            </a:r>
          </a:p>
        </p:txBody>
      </p:sp>
      <p:pic>
        <p:nvPicPr>
          <p:cNvPr id="6" name="Picture 5"/>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1160923" y="6514108"/>
            <a:ext cx="1132764" cy="367167"/>
          </a:xfrm>
          <a:prstGeom prst="rect">
            <a:avLst/>
          </a:prstGeom>
        </p:spPr>
      </p:pic>
    </p:spTree>
    <p:extLst>
      <p:ext uri="{BB962C8B-B14F-4D97-AF65-F5344CB8AC3E}">
        <p14:creationId xmlns:p14="http://schemas.microsoft.com/office/powerpoint/2010/main" val="3460575571"/>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solidFill>
                  <a:schemeClr val="tx1">
                    <a:lumMod val="75000"/>
                    <a:lumOff val="25000"/>
                  </a:schemeClr>
                </a:soli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pic>
        <p:nvPicPr>
          <p:cNvPr id="7" name="Picture 6"/>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1160923" y="6514108"/>
            <a:ext cx="1132764" cy="367167"/>
          </a:xfrm>
          <a:prstGeom prst="rect">
            <a:avLst/>
          </a:prstGeom>
        </p:spPr>
      </p:pic>
    </p:spTree>
    <p:extLst>
      <p:ext uri="{BB962C8B-B14F-4D97-AF65-F5344CB8AC3E}">
        <p14:creationId xmlns:p14="http://schemas.microsoft.com/office/powerpoint/2010/main" val="796445414"/>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solidFill>
                  <a:schemeClr val="tx1">
                    <a:lumMod val="75000"/>
                    <a:lumOff val="25000"/>
                  </a:schemeClr>
                </a:soli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Edit Master text styles</a:t>
            </a:r>
          </a:p>
        </p:txBody>
      </p:sp>
      <p:pic>
        <p:nvPicPr>
          <p:cNvPr id="6" name="Picture 5"/>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1160923" y="6514108"/>
            <a:ext cx="1132764" cy="367167"/>
          </a:xfrm>
          <a:prstGeom prst="rect">
            <a:avLst/>
          </a:prstGeom>
        </p:spPr>
      </p:pic>
    </p:spTree>
    <p:extLst>
      <p:ext uri="{BB962C8B-B14F-4D97-AF65-F5344CB8AC3E}">
        <p14:creationId xmlns:p14="http://schemas.microsoft.com/office/powerpoint/2010/main" val="2846742457"/>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solidFill>
                  <a:schemeClr val="tx1">
                    <a:lumMod val="75000"/>
                    <a:lumOff val="25000"/>
                  </a:schemeClr>
                </a:soli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1160923" y="6514108"/>
            <a:ext cx="1132764" cy="367167"/>
          </a:xfrm>
          <a:prstGeom prst="rect">
            <a:avLst/>
          </a:prstGeom>
        </p:spPr>
      </p:pic>
    </p:spTree>
    <p:extLst>
      <p:ext uri="{BB962C8B-B14F-4D97-AF65-F5344CB8AC3E}">
        <p14:creationId xmlns:p14="http://schemas.microsoft.com/office/powerpoint/2010/main" val="2905244936"/>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solidFill>
                  <a:schemeClr val="tx1">
                    <a:lumMod val="75000"/>
                    <a:lumOff val="25000"/>
                  </a:schemeClr>
                </a:soli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Edit Master text styles</a:t>
            </a:r>
          </a:p>
        </p:txBody>
      </p:sp>
      <p:pic>
        <p:nvPicPr>
          <p:cNvPr id="8" name="Picture 7"/>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1160923" y="6514108"/>
            <a:ext cx="1132764" cy="367167"/>
          </a:xfrm>
          <a:prstGeom prst="rect">
            <a:avLst/>
          </a:prstGeom>
        </p:spPr>
      </p:pic>
    </p:spTree>
    <p:extLst>
      <p:ext uri="{BB962C8B-B14F-4D97-AF65-F5344CB8AC3E}">
        <p14:creationId xmlns:p14="http://schemas.microsoft.com/office/powerpoint/2010/main" val="717017956"/>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Edit Master text styles</a:t>
            </a:r>
          </a:p>
        </p:txBody>
      </p:sp>
      <p:pic>
        <p:nvPicPr>
          <p:cNvPr id="8" name="Picture 7"/>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1160923" y="6514108"/>
            <a:ext cx="1132764" cy="367167"/>
          </a:xfrm>
          <a:prstGeom prst="rect">
            <a:avLst/>
          </a:prstGeom>
        </p:spPr>
      </p:pic>
    </p:spTree>
    <p:extLst>
      <p:ext uri="{BB962C8B-B14F-4D97-AF65-F5344CB8AC3E}">
        <p14:creationId xmlns:p14="http://schemas.microsoft.com/office/powerpoint/2010/main" val="301168299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Edit Master text styles</a:t>
            </a:r>
          </a:p>
        </p:txBody>
      </p:sp>
      <p:pic>
        <p:nvPicPr>
          <p:cNvPr id="6" name="Picture 5"/>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1160923" y="6514108"/>
            <a:ext cx="1132764" cy="367167"/>
          </a:xfrm>
          <a:prstGeom prst="rect">
            <a:avLst/>
          </a:prstGeom>
        </p:spPr>
      </p:pic>
    </p:spTree>
    <p:extLst>
      <p:ext uri="{BB962C8B-B14F-4D97-AF65-F5344CB8AC3E}">
        <p14:creationId xmlns:p14="http://schemas.microsoft.com/office/powerpoint/2010/main" val="3853819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8"/>
            <a:ext cx="9143936" cy="1828786"/>
          </a:xfrm>
          <a:noFill/>
        </p:spPr>
        <p:txBody>
          <a:bodyPr lIns="146304" tIns="91440" rIns="146304" bIns="91440" anchor="t" anchorCtr="0"/>
          <a:lstStyle>
            <a:lvl1pPr>
              <a:defRPr sz="6000" spc="-100" baseline="0">
                <a:gradFill>
                  <a:gsLst>
                    <a:gs pos="5833">
                      <a:schemeClr val="bg1"/>
                    </a:gs>
                    <a:gs pos="1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896500428"/>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a:t>Edit Master text styles</a:t>
            </a:r>
          </a:p>
        </p:txBody>
      </p:sp>
      <p:pic>
        <p:nvPicPr>
          <p:cNvPr id="7" name="Picture 6"/>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1160923" y="6514108"/>
            <a:ext cx="1132764" cy="367167"/>
          </a:xfrm>
          <a:prstGeom prst="rect">
            <a:avLst/>
          </a:prstGeom>
        </p:spPr>
      </p:pic>
    </p:spTree>
    <p:extLst>
      <p:ext uri="{BB962C8B-B14F-4D97-AF65-F5344CB8AC3E}">
        <p14:creationId xmlns:p14="http://schemas.microsoft.com/office/powerpoint/2010/main" val="1076435210"/>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pic>
        <p:nvPicPr>
          <p:cNvPr id="4" name="Picture 3"/>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1160923" y="6514108"/>
            <a:ext cx="1132764" cy="367167"/>
          </a:xfrm>
          <a:prstGeom prst="rect">
            <a:avLst/>
          </a:prstGeom>
        </p:spPr>
      </p:pic>
    </p:spTree>
    <p:extLst>
      <p:ext uri="{BB962C8B-B14F-4D97-AF65-F5344CB8AC3E}">
        <p14:creationId xmlns:p14="http://schemas.microsoft.com/office/powerpoint/2010/main" val="4236683454"/>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pic>
        <p:nvPicPr>
          <p:cNvPr id="3" name="Picture 2"/>
          <p:cNvPicPr>
            <a:picLocks noChangeAspect="1"/>
          </p:cNvPicPr>
          <p:nvPr userDrawn="1"/>
        </p:nvPicPr>
        <p:blipFill rotWithShape="1">
          <a:blip r:embed="rId2"/>
          <a:srcRect l="8121" t="19561" r="7939" b="19345"/>
          <a:stretch/>
        </p:blipFill>
        <p:spPr>
          <a:xfrm>
            <a:off x="11160922" y="6515519"/>
            <a:ext cx="1132764" cy="346526"/>
          </a:xfrm>
          <a:prstGeom prst="rect">
            <a:avLst/>
          </a:prstGeom>
        </p:spPr>
      </p:pic>
    </p:spTree>
    <p:extLst>
      <p:ext uri="{BB962C8B-B14F-4D97-AF65-F5344CB8AC3E}">
        <p14:creationId xmlns:p14="http://schemas.microsoft.com/office/powerpoint/2010/main" val="357044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1160923" y="6514108"/>
            <a:ext cx="1132764" cy="367167"/>
          </a:xfrm>
          <a:prstGeom prst="rect">
            <a:avLst/>
          </a:prstGeom>
        </p:spPr>
      </p:pic>
    </p:spTree>
    <p:extLst>
      <p:ext uri="{BB962C8B-B14F-4D97-AF65-F5344CB8AC3E}">
        <p14:creationId xmlns:p14="http://schemas.microsoft.com/office/powerpoint/2010/main" val="3573030911"/>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8208"/>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1160923" y="6514108"/>
            <a:ext cx="1132764" cy="367167"/>
          </a:xfrm>
          <a:prstGeom prst="rect">
            <a:avLst/>
          </a:prstGeom>
        </p:spPr>
      </p:pic>
    </p:spTree>
    <p:extLst>
      <p:ext uri="{BB962C8B-B14F-4D97-AF65-F5344CB8AC3E}">
        <p14:creationId xmlns:p14="http://schemas.microsoft.com/office/powerpoint/2010/main" val="1645293851"/>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72" kern="1200" spc="-71" baseline="0" smtClean="0">
                <a:solidFill>
                  <a:schemeClr val="tx1">
                    <a:lumMod val="75000"/>
                    <a:lumOff val="25000"/>
                  </a:schemeClr>
                </a:solidFill>
                <a:latin typeface="+mj-lt"/>
                <a:ea typeface="+mn-ea"/>
                <a:cs typeface="+mn-cs"/>
              </a:defRPr>
            </a:lvl1pPr>
          </a:lstStyle>
          <a:p>
            <a:pPr marL="0" lvl="0" indent="0" algn="l" defTabSz="913442" rtl="0" eaLnBrk="1" latinLnBrk="0" hangingPunct="1">
              <a:spcBef>
                <a:spcPct val="20000"/>
              </a:spcBef>
            </a:pPr>
            <a:r>
              <a:rPr lang="en-US" dirty="0"/>
              <a:t>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vert="horz" wrap="square" lIns="0" tIns="0" rIns="0" bIns="0" rtlCol="0" anchor="t">
            <a:noAutofit/>
          </a:bodyPr>
          <a:lstStyle>
            <a:lvl1pPr>
              <a:defRPr lang="en-US" dirty="0"/>
            </a:lvl1pPr>
          </a:lstStyle>
          <a:p>
            <a:pPr lvl="0"/>
            <a:r>
              <a:rPr lang="en-US"/>
              <a:t>Click to edit Master title style</a:t>
            </a:r>
            <a:endParaRPr lang="en-US" dirty="0"/>
          </a:p>
        </p:txBody>
      </p:sp>
      <p:pic>
        <p:nvPicPr>
          <p:cNvPr id="8" name="Picture 7"/>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1160923" y="6514108"/>
            <a:ext cx="1132764" cy="367167"/>
          </a:xfrm>
          <a:prstGeom prst="rect">
            <a:avLst/>
          </a:prstGeom>
        </p:spPr>
      </p:pic>
    </p:spTree>
    <p:extLst>
      <p:ext uri="{BB962C8B-B14F-4D97-AF65-F5344CB8AC3E}">
        <p14:creationId xmlns:p14="http://schemas.microsoft.com/office/powerpoint/2010/main" val="87344630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96377779"/>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2" y="2151539"/>
            <a:ext cx="10445796" cy="1017048"/>
          </a:xfrm>
          <a:prstGeom prst="rect">
            <a:avLst/>
          </a:prstGeom>
        </p:spPr>
        <p:txBody>
          <a:bodyPr lIns="91419" tIns="45710" rIns="91419" bIns="45710" anchor="b" anchorCtr="0"/>
          <a:lstStyle>
            <a:lvl1pPr>
              <a:defRPr sz="7343" spc="-153" baseline="0"/>
            </a:lvl1pPr>
          </a:lstStyle>
          <a:p>
            <a:r>
              <a:rPr lang="en-US" dirty="0"/>
              <a:t>Click to edit title style</a:t>
            </a:r>
          </a:p>
        </p:txBody>
      </p:sp>
      <p:sp>
        <p:nvSpPr>
          <p:cNvPr id="5" name="Text Placeholder 4"/>
          <p:cNvSpPr>
            <a:spLocks noGrp="1"/>
          </p:cNvSpPr>
          <p:nvPr>
            <p:ph type="body" sz="quarter" idx="12" hasCustomPrompt="1"/>
          </p:nvPr>
        </p:nvSpPr>
        <p:spPr>
          <a:xfrm>
            <a:off x="998582" y="3494024"/>
            <a:ext cx="10445796" cy="508524"/>
          </a:xfrm>
          <a:prstGeom prst="rect">
            <a:avLst/>
          </a:prstGeom>
        </p:spPr>
        <p:txBody>
          <a:bodyPr lIns="91419" tIns="45710" rIns="91419" bIns="45710">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a:t>Subtitle</a:t>
            </a:r>
          </a:p>
        </p:txBody>
      </p:sp>
    </p:spTree>
    <p:extLst>
      <p:ext uri="{BB962C8B-B14F-4D97-AF65-F5344CB8AC3E}">
        <p14:creationId xmlns:p14="http://schemas.microsoft.com/office/powerpoint/2010/main" val="31559089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2" y="2875735"/>
            <a:ext cx="11375536" cy="1243058"/>
          </a:xfrm>
          <a:prstGeom prst="rect">
            <a:avLst/>
          </a:prstGeom>
        </p:spPr>
        <p:txBody>
          <a:bodyPr lIns="91419" tIns="45710" rIns="91419" bIns="45710" anchor="b" anchorCtr="0"/>
          <a:lstStyle>
            <a:lvl1pPr>
              <a:defRPr sz="8975" spc="-306" baseline="0">
                <a:gradFill>
                  <a:gsLst>
                    <a:gs pos="100000">
                      <a:schemeClr val="tx1"/>
                    </a:gs>
                    <a:gs pos="0">
                      <a:schemeClr val="tx1"/>
                    </a:gs>
                  </a:gsLst>
                  <a:lin ang="5400000" scaled="0"/>
                </a:gradFill>
              </a:defRPr>
            </a:lvl1pPr>
          </a:lstStyle>
          <a:p>
            <a:r>
              <a:rPr lang="en-US" dirty="0"/>
              <a:t>Click to edit title style</a:t>
            </a:r>
          </a:p>
        </p:txBody>
      </p:sp>
    </p:spTree>
    <p:extLst>
      <p:ext uri="{BB962C8B-B14F-4D97-AF65-F5344CB8AC3E}">
        <p14:creationId xmlns:p14="http://schemas.microsoft.com/office/powerpoint/2010/main" val="3114657916"/>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69DC67D6-7801-412D-AE14-0B4F8EF13AF5}" type="datetimeFigureOut">
              <a:rPr lang="en-AU" smtClean="0"/>
              <a:t>30/11/2018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11E8258-92FF-4027-AC43-F0E74926964A}" type="slidenum">
              <a:rPr lang="en-AU" smtClean="0"/>
              <a:t>‹#›</a:t>
            </a:fld>
            <a:endParaRPr lang="en-AU"/>
          </a:p>
        </p:txBody>
      </p:sp>
    </p:spTree>
    <p:extLst>
      <p:ext uri="{BB962C8B-B14F-4D97-AF65-F5344CB8AC3E}">
        <p14:creationId xmlns:p14="http://schemas.microsoft.com/office/powerpoint/2010/main" val="3002364300"/>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64014" y="490738"/>
            <a:ext cx="1436313" cy="306604"/>
          </a:xfrm>
          <a:prstGeom prst="rect">
            <a:avLst/>
          </a:prstGeom>
        </p:spPr>
      </p:pic>
      <p:sp>
        <p:nvSpPr>
          <p:cNvPr id="12" name="Freeform 11"/>
          <p:cNvSpPr>
            <a:spLocks noEditPoints="1"/>
          </p:cNvSpPr>
          <p:nvPr userDrawn="1"/>
        </p:nvSpPr>
        <p:spPr bwMode="black">
          <a:xfrm>
            <a:off x="2137570" y="2473327"/>
            <a:ext cx="8161337"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03" tIns="45701" rIns="91403" bIns="45701" numCol="1" anchor="t" anchorCtr="0" compatLnSpc="1">
            <a:prstTxWarp prst="textNoShape">
              <a:avLst/>
            </a:prstTxWarp>
          </a:bodyPr>
          <a:lstStyle/>
          <a:p>
            <a:endParaRPr lang="en-US" sz="1799"/>
          </a:p>
        </p:txBody>
      </p:sp>
    </p:spTree>
    <p:extLst>
      <p:ext uri="{BB962C8B-B14F-4D97-AF65-F5344CB8AC3E}">
        <p14:creationId xmlns:p14="http://schemas.microsoft.com/office/powerpoint/2010/main" val="24321466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7"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3" y="3955786"/>
            <a:ext cx="100583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8"/>
            <a:ext cx="1449939" cy="306604"/>
          </a:xfrm>
          <a:prstGeom prst="rect">
            <a:avLst/>
          </a:prstGeom>
        </p:spPr>
      </p:pic>
      <p:sp>
        <p:nvSpPr>
          <p:cNvPr id="7" name="Text Placeholder 2"/>
          <p:cNvSpPr>
            <a:spLocks noGrp="1"/>
          </p:cNvSpPr>
          <p:nvPr>
            <p:ph type="body" sz="quarter" idx="13" hasCustomPrompt="1"/>
          </p:nvPr>
        </p:nvSpPr>
        <p:spPr>
          <a:xfrm>
            <a:off x="8504239" y="307623"/>
            <a:ext cx="3656013" cy="578303"/>
          </a:xfrm>
        </p:spPr>
        <p:txBody>
          <a:bodyPr lIns="182880" tIns="146304" rIns="182880" bIns="146304"/>
          <a:lstStyle>
            <a:lvl1pPr marL="0" indent="0" algn="r">
              <a:buNone/>
              <a:defRPr sz="1999">
                <a:latin typeface="+mn-lt"/>
              </a:defRPr>
            </a:lvl1pPr>
            <a:lvl2pPr marL="342731" indent="0">
              <a:buNone/>
              <a:defRPr sz="1999"/>
            </a:lvl2pPr>
            <a:lvl3pPr marL="571218" indent="0">
              <a:buNone/>
              <a:defRPr sz="1999"/>
            </a:lvl3pPr>
            <a:lvl4pPr marL="799707" indent="0">
              <a:buNone/>
              <a:defRPr sz="1999"/>
            </a:lvl4pPr>
            <a:lvl5pPr marL="1028194" indent="0">
              <a:buNone/>
              <a:defRPr sz="1999"/>
            </a:lvl5pPr>
          </a:lstStyle>
          <a:p>
            <a:pPr lvl="0"/>
            <a:r>
              <a:rPr lang="en-US" dirty="0"/>
              <a:t>Session Code Here</a:t>
            </a:r>
          </a:p>
        </p:txBody>
      </p:sp>
      <p:sp>
        <p:nvSpPr>
          <p:cNvPr id="8" name="TextBox 7"/>
          <p:cNvSpPr txBox="1"/>
          <p:nvPr userDrawn="1"/>
        </p:nvSpPr>
        <p:spPr>
          <a:xfrm>
            <a:off x="288989" y="6072578"/>
            <a:ext cx="1921490" cy="634232"/>
          </a:xfrm>
          <a:prstGeom prst="rect">
            <a:avLst/>
          </a:prstGeom>
          <a:noFill/>
        </p:spPr>
        <p:txBody>
          <a:bodyPr wrap="none" lIns="182806" tIns="146246" rIns="182806" bIns="146246" rtlCol="0">
            <a:spAutoFit/>
          </a:bodyPr>
          <a:lstStyle/>
          <a:p>
            <a:pPr>
              <a:lnSpc>
                <a:spcPct val="90000"/>
              </a:lnSpc>
              <a:spcAft>
                <a:spcPts val="600"/>
              </a:spcAft>
            </a:pPr>
            <a:r>
              <a:rPr lang="en-US" sz="2399"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4421183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7"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3" y="3955786"/>
            <a:ext cx="100583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9" y="307623"/>
            <a:ext cx="3656013" cy="578303"/>
          </a:xfrm>
        </p:spPr>
        <p:txBody>
          <a:bodyPr lIns="182880" tIns="146304" rIns="182880" bIns="146304"/>
          <a:lstStyle>
            <a:lvl1pPr marL="0" indent="0" algn="r">
              <a:buNone/>
              <a:defRPr sz="1999">
                <a:latin typeface="+mn-lt"/>
              </a:defRPr>
            </a:lvl1pPr>
            <a:lvl2pPr marL="342731" indent="0">
              <a:buNone/>
              <a:defRPr sz="1999"/>
            </a:lvl2pPr>
            <a:lvl3pPr marL="571218" indent="0">
              <a:buNone/>
              <a:defRPr sz="1999"/>
            </a:lvl3pPr>
            <a:lvl4pPr marL="799707" indent="0">
              <a:buNone/>
              <a:defRPr sz="1999"/>
            </a:lvl4pPr>
            <a:lvl5pPr marL="1028194" indent="0">
              <a:buNone/>
              <a:defRPr sz="1999"/>
            </a:lvl5pPr>
          </a:lstStyle>
          <a:p>
            <a:pPr lvl="0"/>
            <a:r>
              <a:rPr lang="en-US" dirty="0"/>
              <a:t>Session Code Here</a:t>
            </a:r>
          </a:p>
        </p:txBody>
      </p:sp>
      <p:sp>
        <p:nvSpPr>
          <p:cNvPr id="8" name="Freeform 7"/>
          <p:cNvSpPr>
            <a:spLocks noChangeAspect="1" noEditPoints="1"/>
          </p:cNvSpPr>
          <p:nvPr userDrawn="1"/>
        </p:nvSpPr>
        <p:spPr bwMode="black">
          <a:xfrm>
            <a:off x="457199" y="490736"/>
            <a:ext cx="1239007"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9" name="TextBox 8"/>
          <p:cNvSpPr txBox="1"/>
          <p:nvPr userDrawn="1"/>
        </p:nvSpPr>
        <p:spPr>
          <a:xfrm>
            <a:off x="288989" y="6072578"/>
            <a:ext cx="1921490" cy="634232"/>
          </a:xfrm>
          <a:prstGeom prst="rect">
            <a:avLst/>
          </a:prstGeom>
          <a:noFill/>
        </p:spPr>
        <p:txBody>
          <a:bodyPr wrap="none" lIns="182806" tIns="146246" rIns="182806" bIns="146246" rtlCol="0">
            <a:spAutoFit/>
          </a:bodyPr>
          <a:lstStyle/>
          <a:p>
            <a:pPr>
              <a:lnSpc>
                <a:spcPct val="90000"/>
              </a:lnSpc>
              <a:spcAft>
                <a:spcPts val="600"/>
              </a:spcAft>
            </a:pPr>
            <a:r>
              <a:rPr lang="en-US" sz="2399"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428017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96222"/>
          </a:xfrm>
        </p:spPr>
        <p:txBody>
          <a:bodyPr/>
          <a:lstStyle>
            <a:lvl1pPr marL="0" indent="0">
              <a:buNone/>
              <a:defRPr>
                <a:gradFill>
                  <a:gsLst>
                    <a:gs pos="1250">
                      <a:schemeClr val="tx1"/>
                    </a:gs>
                    <a:gs pos="99000">
                      <a:schemeClr val="tx1"/>
                    </a:gs>
                  </a:gsLst>
                  <a:lin ang="5400000" scaled="0"/>
                </a:gradFill>
              </a:defRPr>
            </a:lvl1pPr>
            <a:lvl2pPr marL="0" indent="0">
              <a:buFontTx/>
              <a:buNone/>
              <a:defRPr sz="2399"/>
            </a:lvl2pPr>
            <a:lvl3pPr marL="228488" indent="0">
              <a:buNone/>
              <a:defRPr/>
            </a:lvl3pPr>
            <a:lvl4pPr marL="456975" indent="0">
              <a:buNone/>
              <a:defRPr/>
            </a:lvl4pPr>
            <a:lvl5pPr marL="68546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42919"/>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399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7479524"/>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2851"/>
            <a:ext cx="5486399" cy="1982081"/>
          </a:xfrm>
        </p:spPr>
        <p:txBody>
          <a:bodyPr wrap="square">
            <a:spAutoFit/>
          </a:bodyPr>
          <a:lstStyle>
            <a:lvl1pPr marL="0" indent="0">
              <a:spcBef>
                <a:spcPts val="1224"/>
              </a:spcBef>
              <a:buClr>
                <a:schemeClr val="tx1"/>
              </a:buClr>
              <a:buFont typeface="Wingdings" pitchFamily="2" charset="2"/>
              <a:buNone/>
              <a:defRPr sz="3198"/>
            </a:lvl1pPr>
            <a:lvl2pPr marL="0" indent="0">
              <a:buNone/>
              <a:defRPr sz="2399"/>
            </a:lvl2pPr>
            <a:lvl3pPr marL="231661" indent="0">
              <a:buNone/>
              <a:tabLst/>
              <a:defRPr sz="1999"/>
            </a:lvl3pPr>
            <a:lvl4pPr marL="460149" indent="0">
              <a:buNone/>
              <a:defRPr/>
            </a:lvl4pPr>
            <a:lvl5pPr marL="68546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51"/>
            <a:ext cx="5486399" cy="1982081"/>
          </a:xfrm>
        </p:spPr>
        <p:txBody>
          <a:bodyPr wrap="square">
            <a:spAutoFit/>
          </a:bodyPr>
          <a:lstStyle>
            <a:lvl1pPr marL="0" indent="0">
              <a:spcBef>
                <a:spcPts val="1224"/>
              </a:spcBef>
              <a:buClr>
                <a:schemeClr val="tx1"/>
              </a:buClr>
              <a:buFont typeface="Wingdings" pitchFamily="2" charset="2"/>
              <a:buNone/>
              <a:defRPr sz="3198"/>
            </a:lvl1pPr>
            <a:lvl2pPr marL="0" indent="0">
              <a:buNone/>
              <a:defRPr sz="2399"/>
            </a:lvl2pPr>
            <a:lvl3pPr marL="231661" indent="0">
              <a:buNone/>
              <a:tabLst/>
              <a:defRPr sz="1999"/>
            </a:lvl3pPr>
            <a:lvl4pPr marL="460149" indent="0">
              <a:buNone/>
              <a:defRPr/>
            </a:lvl4pPr>
            <a:lvl5pPr marL="68546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9098589"/>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196" indent="-287196">
              <a:spcBef>
                <a:spcPts val="1224"/>
              </a:spcBef>
              <a:buClr>
                <a:schemeClr val="tx1"/>
              </a:buClr>
              <a:buFont typeface="Arial" pitchFamily="34" charset="0"/>
              <a:buChar char="•"/>
              <a:defRPr sz="31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196" indent="-287196">
              <a:spcBef>
                <a:spcPts val="1224"/>
              </a:spcBef>
              <a:buClr>
                <a:schemeClr val="tx1"/>
              </a:buClr>
              <a:buFont typeface="Arial" pitchFamily="34" charset="0"/>
              <a:buChar char="•"/>
              <a:defRPr sz="31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2279287"/>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94392512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7" y="2963864"/>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621927047"/>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5"/>
            <a:ext cx="9144000" cy="1181862"/>
          </a:xfrm>
          <a:noFill/>
        </p:spPr>
        <p:txBody>
          <a:bodyPr wrap="square" tIns="91440" bIns="91440" anchor="t" anchorCtr="0">
            <a:spAutoFit/>
          </a:bodyPr>
          <a:lstStyle>
            <a:lvl1pPr>
              <a:defRPr sz="7196"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9143999" cy="738664"/>
          </a:xfrm>
          <a:noFill/>
        </p:spPr>
        <p:txBody>
          <a:bodyPr wrap="square" lIns="182880" tIns="146304" rIns="182880" bIns="146304">
            <a:spAutoFit/>
          </a:bodyPr>
          <a:lstStyle>
            <a:lvl1pPr marL="0" indent="0">
              <a:spcBef>
                <a:spcPts val="0"/>
              </a:spcBef>
              <a:buNone/>
              <a:defRPr sz="3198"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65866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5"/>
            <a:ext cx="9143999" cy="1181862"/>
          </a:xfrm>
          <a:noFill/>
        </p:spPr>
        <p:txBody>
          <a:bodyPr wrap="square"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127284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88116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181862"/>
          </a:xfrm>
          <a:noFill/>
        </p:spPr>
        <p:txBody>
          <a:bodyPr tIns="91440" bIns="91440" anchor="t" anchorCtr="0">
            <a:spAutoFit/>
          </a:bodyPr>
          <a:lstStyle>
            <a:lvl1pPr>
              <a:defRPr sz="7196"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5744207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8210939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5411504"/>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2449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77940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algn="ctr" defTabSz="932013"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9"/>
            <a:ext cx="11887199" cy="1995931"/>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3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1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1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48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098213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4478"/>
            <a:ext cx="11887199" cy="403187"/>
          </a:xfrm>
          <a:prstGeom prst="rect">
            <a:avLst/>
          </a:prstGeom>
          <a:noFill/>
          <a:ln w="12700">
            <a:noFill/>
            <a:miter lim="800000"/>
            <a:headEnd type="none" w="sm" len="sm"/>
            <a:tailEnd type="none" w="sm" len="sm"/>
          </a:ln>
          <a:effectLst/>
        </p:spPr>
        <p:txBody>
          <a:bodyPr vert="horz" wrap="square" lIns="182806" tIns="146246" rIns="182806" bIns="146246" numCol="1" anchor="t" anchorCtr="0" compatLnSpc="1">
            <a:prstTxWarp prst="textNoShape">
              <a:avLst/>
            </a:prstTxWarp>
            <a:spAutoFit/>
          </a:bodyPr>
          <a:lstStyle/>
          <a:p>
            <a:pPr defTabSz="931832"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6"/>
            <a:ext cx="1449939" cy="306604"/>
          </a:xfrm>
          <a:prstGeom prst="rect">
            <a:avLst/>
          </a:prstGeom>
        </p:spPr>
      </p:pic>
    </p:spTree>
    <p:extLst>
      <p:ext uri="{BB962C8B-B14F-4D97-AF65-F5344CB8AC3E}">
        <p14:creationId xmlns:p14="http://schemas.microsoft.com/office/powerpoint/2010/main" val="1969825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18" indent="-280850">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88" indent="-290371">
              <a:buClr>
                <a:schemeClr val="tx1"/>
              </a:buClr>
              <a:buSzPct val="90000"/>
              <a:buFont typeface="Arial" pitchFamily="34" charset="0"/>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76" indent="-228488">
              <a:buClr>
                <a:schemeClr val="tx1"/>
              </a:buClr>
              <a:buSzPct val="90000"/>
              <a:buFont typeface="Arial" pitchFamily="34" charset="0"/>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64" indent="-228488">
              <a:buClr>
                <a:schemeClr val="tx1"/>
              </a:buClr>
              <a:buSzPct val="90000"/>
              <a:buFont typeface="Arial" pitchFamily="34" charset="0"/>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7"/>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6031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2_Title Slide - STATIC">
    <p:spTree>
      <p:nvGrpSpPr>
        <p:cNvPr id="1" name=""/>
        <p:cNvGrpSpPr/>
        <p:nvPr/>
      </p:nvGrpSpPr>
      <p:grpSpPr>
        <a:xfrm>
          <a:off x="0" y="0"/>
          <a:ext cx="0" cy="0"/>
          <a:chOff x="0" y="0"/>
          <a:chExt cx="0" cy="0"/>
        </a:xfrm>
      </p:grpSpPr>
      <p:grpSp>
        <p:nvGrpSpPr>
          <p:cNvPr id="16" name="Group 15"/>
          <p:cNvGrpSpPr/>
          <p:nvPr userDrawn="1"/>
        </p:nvGrpSpPr>
        <p:grpSpPr>
          <a:xfrm>
            <a:off x="-6411" y="0"/>
            <a:ext cx="12442886" cy="6994530"/>
            <a:chOff x="-6411" y="-1"/>
            <a:chExt cx="12442886" cy="6994530"/>
          </a:xfrm>
        </p:grpSpPr>
        <p:pic>
          <p:nvPicPr>
            <p:cNvPr id="17" name="Picture 16"/>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l="2021" t="24750" r="8747"/>
            <a:stretch/>
          </p:blipFill>
          <p:spPr>
            <a:xfrm>
              <a:off x="-6411" y="-1"/>
              <a:ext cx="12442885" cy="6994530"/>
            </a:xfrm>
            <a:prstGeom prst="rect">
              <a:avLst/>
            </a:prstGeom>
          </p:spPr>
        </p:pic>
        <p:sp>
          <p:nvSpPr>
            <p:cNvPr id="18" name="Rectangle 17"/>
            <p:cNvSpPr/>
            <p:nvPr userDrawn="1"/>
          </p:nvSpPr>
          <p:spPr>
            <a:xfrm>
              <a:off x="1" y="-1"/>
              <a:ext cx="12436474" cy="6994526"/>
            </a:xfrm>
            <a:prstGeom prst="rect">
              <a:avLst/>
            </a:prstGeom>
            <a:gradFill>
              <a:gsLst>
                <a:gs pos="49000">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ctr" defTabSz="932229" rtl="0" eaLnBrk="1" fontAlgn="auto" latinLnBrk="0" hangingPunct="1">
                <a:lnSpc>
                  <a:spcPct val="100000"/>
                </a:lnSpc>
                <a:spcBef>
                  <a:spcPts val="0"/>
                </a:spcBef>
                <a:spcAft>
                  <a:spcPts val="0"/>
                </a:spcAft>
                <a:buClrTx/>
                <a:buSzTx/>
                <a:buFontTx/>
                <a:buNone/>
                <a:tabLst/>
                <a:defRPr/>
              </a:pPr>
              <a:endParaRPr kumimoji="0" lang="en-US" sz="2039" b="0" i="0" u="none" strike="noStrike" kern="1200" cap="none" spc="0" normalizeH="0" baseline="0" noProof="0" dirty="0">
                <a:ln>
                  <a:noFill/>
                </a:ln>
                <a:solidFill>
                  <a:prstClr val="white"/>
                </a:solidFill>
                <a:effectLst/>
                <a:uLnTx/>
                <a:uFillTx/>
                <a:latin typeface="Segoe UI"/>
                <a:ea typeface="+mn-ea"/>
                <a:cs typeface="+mn-cs"/>
              </a:endParaRPr>
            </a:p>
          </p:txBody>
        </p:sp>
      </p:grpSp>
      <p:pic>
        <p:nvPicPr>
          <p:cNvPr id="6" name="Picture 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10440531" y="6182442"/>
            <a:ext cx="1552932" cy="332660"/>
          </a:xfrm>
          <a:prstGeom prst="rect">
            <a:avLst/>
          </a:prstGeom>
        </p:spPr>
      </p:pic>
      <p:sp>
        <p:nvSpPr>
          <p:cNvPr id="8" name="Rectangle 6"/>
          <p:cNvSpPr>
            <a:spLocks noChangeArrowheads="1"/>
          </p:cNvSpPr>
          <p:nvPr userDrawn="1"/>
        </p:nvSpPr>
        <p:spPr bwMode="auto">
          <a:xfrm>
            <a:off x="3178" y="4395791"/>
            <a:ext cx="12433300" cy="2601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391" tIns="45694" rIns="91391" bIns="45694" numCol="1" anchor="t" anchorCtr="0" compatLnSpc="1">
            <a:prstTxWarp prst="textNoShape">
              <a:avLst/>
            </a:prstTxWarp>
          </a:bodyPr>
          <a:lstStyle/>
          <a:p>
            <a:pPr marL="0" marR="0" lvl="0" indent="0" algn="l" defTabSz="932105"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6541" y="4886397"/>
            <a:ext cx="6399213" cy="1811267"/>
          </a:xfrm>
          <a:noFill/>
        </p:spPr>
        <p:txBody>
          <a:bodyPr lIns="146304" tIns="109728" rIns="146304" bIns="91440" anchor="b" anchorCtr="0">
            <a:noAutofit/>
          </a:bodyPr>
          <a:lstStyle>
            <a:lvl1pPr marL="0" indent="0">
              <a:spcBef>
                <a:spcPts val="0"/>
              </a:spcBef>
              <a:buNone/>
              <a:defRPr sz="2799"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196485"/>
            <a:ext cx="10058335" cy="1672379"/>
          </a:xfrm>
          <a:noFill/>
        </p:spPr>
        <p:txBody>
          <a:bodyPr lIns="146304" tIns="91440" rIns="146304" bIns="91440" anchor="t" anchorCtr="0"/>
          <a:lstStyle>
            <a:lvl1pPr>
              <a:defRPr sz="4798" spc="-100"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74639" y="469902"/>
            <a:ext cx="7315200" cy="528637"/>
          </a:xfrm>
        </p:spPr>
        <p:txBody>
          <a:bodyPr lIns="182880" tIns="146304" rIns="182880" bIns="146304">
            <a:noAutofit/>
          </a:bodyPr>
          <a:lstStyle>
            <a:lvl1pPr>
              <a:defRPr sz="1799"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74638" y="4927084"/>
            <a:ext cx="100584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6381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3_Title Slide - STATIC">
    <p:spTree>
      <p:nvGrpSpPr>
        <p:cNvPr id="1" name=""/>
        <p:cNvGrpSpPr/>
        <p:nvPr/>
      </p:nvGrpSpPr>
      <p:grpSpPr>
        <a:xfrm>
          <a:off x="0" y="0"/>
          <a:ext cx="0" cy="0"/>
          <a:chOff x="0" y="0"/>
          <a:chExt cx="0" cy="0"/>
        </a:xfrm>
      </p:grpSpPr>
      <p:pic>
        <p:nvPicPr>
          <p:cNvPr id="11" name="Picture Placeholder 9"/>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a14:imgEffect>
                  </a14:imgLayer>
                </a14:imgProps>
              </a:ext>
              <a:ext uri="{28A0092B-C50C-407E-A947-70E740481C1C}">
                <a14:useLocalDpi xmlns:a14="http://schemas.microsoft.com/office/drawing/2010/main" val="0"/>
              </a:ext>
            </a:extLst>
          </a:blip>
          <a:srcRect t="6099" b="9468"/>
          <a:stretch/>
        </p:blipFill>
        <p:spPr>
          <a:xfrm>
            <a:off x="1" y="0"/>
            <a:ext cx="12436475" cy="6994525"/>
          </a:xfrm>
          <a:prstGeom prst="rect">
            <a:avLst/>
          </a:prstGeom>
        </p:spPr>
      </p:pic>
      <p:sp>
        <p:nvSpPr>
          <p:cNvPr id="18" name="Rectangle 17"/>
          <p:cNvSpPr/>
          <p:nvPr userDrawn="1"/>
        </p:nvSpPr>
        <p:spPr>
          <a:xfrm>
            <a:off x="1" y="2"/>
            <a:ext cx="12436475" cy="6994526"/>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93223" rIns="93223" bIns="93223" numCol="1" spcCol="0" rtlCol="0" fromWordArt="0" anchor="ctr" anchorCtr="0" forceAA="0" compatLnSpc="1">
            <a:prstTxWarp prst="textNoShape">
              <a:avLst/>
            </a:prstTxWarp>
            <a:noAutofit/>
          </a:bodyPr>
          <a:lstStyle/>
          <a:p>
            <a:pPr marL="0" marR="0" lvl="0" indent="0" algn="ctr" defTabSz="932229" rtl="0" eaLnBrk="1" fontAlgn="auto" latinLnBrk="0" hangingPunct="1">
              <a:lnSpc>
                <a:spcPct val="100000"/>
              </a:lnSpc>
              <a:spcBef>
                <a:spcPts val="0"/>
              </a:spcBef>
              <a:spcAft>
                <a:spcPts val="0"/>
              </a:spcAft>
              <a:buClrTx/>
              <a:buSzTx/>
              <a:buFontTx/>
              <a:buNone/>
              <a:tabLst/>
              <a:defRPr/>
            </a:pPr>
            <a:endParaRPr kumimoji="0" lang="en-US" sz="2039" b="0" i="0" u="none" strike="noStrike" kern="1200" cap="none" spc="0" normalizeH="0" baseline="0" noProof="0" dirty="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10440531" y="6182442"/>
            <a:ext cx="1552932" cy="332660"/>
          </a:xfrm>
          <a:prstGeom prst="rect">
            <a:avLst/>
          </a:prstGeom>
        </p:spPr>
      </p:pic>
      <p:sp>
        <p:nvSpPr>
          <p:cNvPr id="8" name="Rectangle 6"/>
          <p:cNvSpPr>
            <a:spLocks noChangeArrowheads="1"/>
          </p:cNvSpPr>
          <p:nvPr userDrawn="1"/>
        </p:nvSpPr>
        <p:spPr bwMode="auto">
          <a:xfrm>
            <a:off x="3178" y="4395791"/>
            <a:ext cx="12433300" cy="2601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391" tIns="45694" rIns="91391" bIns="45694" numCol="1" anchor="t" anchorCtr="0" compatLnSpc="1">
            <a:prstTxWarp prst="textNoShape">
              <a:avLst/>
            </a:prstTxWarp>
          </a:bodyPr>
          <a:lstStyle/>
          <a:p>
            <a:pPr marL="0" marR="0" lvl="0" indent="0" algn="l" defTabSz="932105"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6541" y="4886397"/>
            <a:ext cx="6399213" cy="1811267"/>
          </a:xfrm>
          <a:noFill/>
        </p:spPr>
        <p:txBody>
          <a:bodyPr lIns="146304" tIns="109728" rIns="146304" bIns="91440" anchor="b" anchorCtr="0">
            <a:noAutofit/>
          </a:bodyPr>
          <a:lstStyle>
            <a:lvl1pPr marL="0" indent="0">
              <a:spcBef>
                <a:spcPts val="0"/>
              </a:spcBef>
              <a:buNone/>
              <a:defRPr sz="2799"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196485"/>
            <a:ext cx="10058335" cy="1672379"/>
          </a:xfrm>
          <a:noFill/>
        </p:spPr>
        <p:txBody>
          <a:bodyPr lIns="146304" tIns="91440" rIns="146304" bIns="91440" anchor="t" anchorCtr="0"/>
          <a:lstStyle>
            <a:lvl1pPr>
              <a:defRPr sz="4798" spc="-100"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74639" y="469902"/>
            <a:ext cx="7315200" cy="528637"/>
          </a:xfrm>
        </p:spPr>
        <p:txBody>
          <a:bodyPr lIns="182880" tIns="146304" rIns="182880" bIns="146304">
            <a:noAutofit/>
          </a:bodyPr>
          <a:lstStyle>
            <a:lvl1pPr>
              <a:defRPr sz="1799"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74638" y="4927084"/>
            <a:ext cx="100584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5147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4_Title Slide - STATIC">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442093" cy="6998678"/>
          </a:xfrm>
          <a:prstGeom prst="rect">
            <a:avLst/>
          </a:prstGeom>
        </p:spPr>
      </p:pic>
      <p:sp>
        <p:nvSpPr>
          <p:cNvPr id="18" name="Rectangle 17"/>
          <p:cNvSpPr/>
          <p:nvPr userDrawn="1"/>
        </p:nvSpPr>
        <p:spPr>
          <a:xfrm>
            <a:off x="0" y="2"/>
            <a:ext cx="12436477" cy="6994526"/>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93223" rIns="93223" bIns="93223" numCol="1" spcCol="0" rtlCol="0" fromWordArt="0" anchor="ctr" anchorCtr="0" forceAA="0" compatLnSpc="1">
            <a:prstTxWarp prst="textNoShape">
              <a:avLst/>
            </a:prstTxWarp>
            <a:noAutofit/>
          </a:bodyPr>
          <a:lstStyle/>
          <a:p>
            <a:pPr marL="0" marR="0" lvl="0" indent="0" algn="ctr" defTabSz="932229" rtl="0" eaLnBrk="1" fontAlgn="auto" latinLnBrk="0" hangingPunct="1">
              <a:lnSpc>
                <a:spcPct val="100000"/>
              </a:lnSpc>
              <a:spcBef>
                <a:spcPts val="0"/>
              </a:spcBef>
              <a:spcAft>
                <a:spcPts val="0"/>
              </a:spcAft>
              <a:buClrTx/>
              <a:buSzTx/>
              <a:buFontTx/>
              <a:buNone/>
              <a:tabLst/>
              <a:defRPr/>
            </a:pPr>
            <a:endParaRPr kumimoji="0" lang="en-US" sz="2039" b="0" i="0" u="none" strike="noStrike" kern="1200" cap="none" spc="0" normalizeH="0" baseline="0" noProof="0" dirty="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0440531" y="6182442"/>
            <a:ext cx="1552932" cy="332660"/>
          </a:xfrm>
          <a:prstGeom prst="rect">
            <a:avLst/>
          </a:prstGeom>
        </p:spPr>
      </p:pic>
      <p:sp>
        <p:nvSpPr>
          <p:cNvPr id="8" name="Rectangle 6"/>
          <p:cNvSpPr>
            <a:spLocks noChangeArrowheads="1"/>
          </p:cNvSpPr>
          <p:nvPr userDrawn="1"/>
        </p:nvSpPr>
        <p:spPr bwMode="auto">
          <a:xfrm>
            <a:off x="3178" y="4395791"/>
            <a:ext cx="12433300" cy="2601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391" tIns="45694" rIns="91391" bIns="45694" numCol="1" anchor="t" anchorCtr="0" compatLnSpc="1">
            <a:prstTxWarp prst="textNoShape">
              <a:avLst/>
            </a:prstTxWarp>
          </a:bodyPr>
          <a:lstStyle/>
          <a:p>
            <a:pPr marL="0" marR="0" lvl="0" indent="0" algn="l" defTabSz="932105"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6541" y="4886397"/>
            <a:ext cx="6399213" cy="1811267"/>
          </a:xfrm>
          <a:noFill/>
        </p:spPr>
        <p:txBody>
          <a:bodyPr lIns="146304" tIns="109728" rIns="146304" bIns="91440" anchor="b" anchorCtr="0">
            <a:noAutofit/>
          </a:bodyPr>
          <a:lstStyle>
            <a:lvl1pPr marL="0" indent="0">
              <a:spcBef>
                <a:spcPts val="0"/>
              </a:spcBef>
              <a:buNone/>
              <a:defRPr sz="2799"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196485"/>
            <a:ext cx="10058335" cy="1672379"/>
          </a:xfrm>
          <a:noFill/>
        </p:spPr>
        <p:txBody>
          <a:bodyPr lIns="146304" tIns="91440" rIns="146304" bIns="91440" anchor="t" anchorCtr="0"/>
          <a:lstStyle>
            <a:lvl1pPr>
              <a:defRPr sz="4798" spc="-100"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74639" y="469902"/>
            <a:ext cx="7315200" cy="528637"/>
          </a:xfrm>
        </p:spPr>
        <p:txBody>
          <a:bodyPr lIns="182880" tIns="146304" rIns="182880" bIns="146304">
            <a:noAutofit/>
          </a:bodyPr>
          <a:lstStyle>
            <a:lvl1pPr>
              <a:defRPr sz="1799"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74638" y="4927084"/>
            <a:ext cx="100584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5079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rgbClr val="96969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60"/>
            <a:ext cx="6399213" cy="1830388"/>
          </a:xfrm>
          <a:noFill/>
        </p:spPr>
        <p:txBody>
          <a:bodyPr lIns="146304" tIns="109728" rIns="146304" bIns="109728">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6"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58332" y="6182443"/>
            <a:ext cx="1552932" cy="332660"/>
          </a:xfrm>
          <a:prstGeom prst="rect">
            <a:avLst/>
          </a:prstGeom>
        </p:spPr>
      </p:pic>
      <p:sp>
        <p:nvSpPr>
          <p:cNvPr id="8" name="Rectangle 6"/>
          <p:cNvSpPr>
            <a:spLocks noChangeArrowheads="1"/>
          </p:cNvSpPr>
          <p:nvPr userDrawn="1"/>
        </p:nvSpPr>
        <p:spPr bwMode="auto">
          <a:xfrm>
            <a:off x="3178" y="4395791"/>
            <a:ext cx="12433300" cy="2601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391" tIns="45694" rIns="91391" bIns="45694" numCol="1" anchor="t" anchorCtr="0" compatLnSpc="1">
            <a:prstTxWarp prst="textNoShape">
              <a:avLst/>
            </a:prstTxWarp>
          </a:bodyPr>
          <a:lstStyle/>
          <a:p>
            <a:pPr marL="0" marR="0" lvl="0" indent="0" algn="l" defTabSz="932105"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96041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1_Title Slide - STATIC">
    <p:spTree>
      <p:nvGrpSpPr>
        <p:cNvPr id="1" name=""/>
        <p:cNvGrpSpPr/>
        <p:nvPr/>
      </p:nvGrpSpPr>
      <p:grpSpPr>
        <a:xfrm>
          <a:off x="0" y="0"/>
          <a:ext cx="0" cy="0"/>
          <a:chOff x="0" y="0"/>
          <a:chExt cx="0" cy="0"/>
        </a:xfrm>
      </p:grpSpPr>
      <p:grpSp>
        <p:nvGrpSpPr>
          <p:cNvPr id="16" name="Group 15"/>
          <p:cNvGrpSpPr/>
          <p:nvPr userDrawn="1"/>
        </p:nvGrpSpPr>
        <p:grpSpPr>
          <a:xfrm>
            <a:off x="-6411" y="0"/>
            <a:ext cx="12442886" cy="6994530"/>
            <a:chOff x="-6411" y="-1"/>
            <a:chExt cx="12442886" cy="6994530"/>
          </a:xfrm>
        </p:grpSpPr>
        <p:pic>
          <p:nvPicPr>
            <p:cNvPr id="17" name="Picture 16"/>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l="2021" t="24750" r="8747"/>
            <a:stretch/>
          </p:blipFill>
          <p:spPr>
            <a:xfrm>
              <a:off x="-6411" y="-1"/>
              <a:ext cx="12442885" cy="6994530"/>
            </a:xfrm>
            <a:prstGeom prst="rect">
              <a:avLst/>
            </a:prstGeom>
          </p:spPr>
        </p:pic>
        <p:sp>
          <p:nvSpPr>
            <p:cNvPr id="18" name="Rectangle 17"/>
            <p:cNvSpPr/>
            <p:nvPr userDrawn="1"/>
          </p:nvSpPr>
          <p:spPr>
            <a:xfrm>
              <a:off x="1" y="-1"/>
              <a:ext cx="12436474" cy="6994526"/>
            </a:xfrm>
            <a:prstGeom prst="rect">
              <a:avLst/>
            </a:prstGeom>
            <a:gradFill>
              <a:gsLst>
                <a:gs pos="49000">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ctr" defTabSz="932229" rtl="0" eaLnBrk="1" fontAlgn="auto" latinLnBrk="0" hangingPunct="1">
                <a:lnSpc>
                  <a:spcPct val="100000"/>
                </a:lnSpc>
                <a:spcBef>
                  <a:spcPts val="0"/>
                </a:spcBef>
                <a:spcAft>
                  <a:spcPts val="0"/>
                </a:spcAft>
                <a:buClrTx/>
                <a:buSzTx/>
                <a:buFontTx/>
                <a:buNone/>
                <a:tabLst/>
                <a:defRPr/>
              </a:pPr>
              <a:endParaRPr kumimoji="0" lang="en-US" sz="2039" b="0" i="0" u="none" strike="noStrike" kern="1200" cap="none" spc="0" normalizeH="0" baseline="0" noProof="0" dirty="0">
                <a:ln>
                  <a:noFill/>
                </a:ln>
                <a:solidFill>
                  <a:prstClr val="white"/>
                </a:solidFill>
                <a:effectLst/>
                <a:uLnTx/>
                <a:uFillTx/>
                <a:latin typeface="Segoe UI"/>
                <a:ea typeface="+mn-ea"/>
                <a:cs typeface="+mn-cs"/>
              </a:endParaRPr>
            </a:p>
          </p:txBody>
        </p:sp>
      </p:grpSp>
      <p:pic>
        <p:nvPicPr>
          <p:cNvPr id="6" name="Picture 5"/>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440531" y="6182442"/>
            <a:ext cx="1552932" cy="332660"/>
          </a:xfrm>
          <a:prstGeom prst="rect">
            <a:avLst/>
          </a:prstGeom>
        </p:spPr>
      </p:pic>
      <p:sp>
        <p:nvSpPr>
          <p:cNvPr id="8" name="Rectangle 6"/>
          <p:cNvSpPr>
            <a:spLocks noChangeArrowheads="1"/>
          </p:cNvSpPr>
          <p:nvPr userDrawn="1"/>
        </p:nvSpPr>
        <p:spPr bwMode="auto">
          <a:xfrm>
            <a:off x="3178" y="4395791"/>
            <a:ext cx="12433300" cy="2601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391" tIns="45694" rIns="91391" bIns="45694" numCol="1" anchor="t" anchorCtr="0" compatLnSpc="1">
            <a:prstTxWarp prst="textNoShape">
              <a:avLst/>
            </a:prstTxWarp>
          </a:bodyPr>
          <a:lstStyle/>
          <a:p>
            <a:pPr marL="0" marR="0" lvl="0" indent="0" algn="l" defTabSz="932105"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6541" y="4886397"/>
            <a:ext cx="6399213" cy="1811267"/>
          </a:xfrm>
          <a:noFill/>
        </p:spPr>
        <p:txBody>
          <a:bodyPr lIns="146304" tIns="109728" rIns="146304" bIns="91440" anchor="b" anchorCtr="0">
            <a:noAutofit/>
          </a:bodyPr>
          <a:lstStyle>
            <a:lvl1pPr marL="0" indent="0">
              <a:spcBef>
                <a:spcPts val="0"/>
              </a:spcBef>
              <a:buNone/>
              <a:defRPr sz="2799"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196485"/>
            <a:ext cx="10058335" cy="1672379"/>
          </a:xfrm>
          <a:noFill/>
        </p:spPr>
        <p:txBody>
          <a:bodyPr lIns="146304" tIns="91440" rIns="146304" bIns="91440" anchor="t" anchorCtr="0"/>
          <a:lstStyle>
            <a:lvl1pPr>
              <a:defRPr sz="4798" spc="-100"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74639" y="469902"/>
            <a:ext cx="7315200" cy="528637"/>
          </a:xfrm>
        </p:spPr>
        <p:txBody>
          <a:bodyPr lIns="182880" tIns="146304" rIns="182880" bIns="146304">
            <a:noAutofit/>
          </a:bodyPr>
          <a:lstStyle>
            <a:lvl1pPr>
              <a:defRPr sz="1799"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74638" y="4927084"/>
            <a:ext cx="100584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216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2_Title Slide - STATIC">
    <p:spTree>
      <p:nvGrpSpPr>
        <p:cNvPr id="1" name=""/>
        <p:cNvGrpSpPr/>
        <p:nvPr/>
      </p:nvGrpSpPr>
      <p:grpSpPr>
        <a:xfrm>
          <a:off x="0" y="0"/>
          <a:ext cx="0" cy="0"/>
          <a:chOff x="0" y="0"/>
          <a:chExt cx="0" cy="0"/>
        </a:xfrm>
      </p:grpSpPr>
      <p:pic>
        <p:nvPicPr>
          <p:cNvPr id="11" name="Picture Placeholder 9"/>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a14:imgEffect>
                  </a14:imgLayer>
                </a14:imgProps>
              </a:ext>
              <a:ext uri="{28A0092B-C50C-407E-A947-70E740481C1C}">
                <a14:useLocalDpi xmlns:a14="http://schemas.microsoft.com/office/drawing/2010/main" val="0"/>
              </a:ext>
            </a:extLst>
          </a:blip>
          <a:srcRect t="6099" b="9468"/>
          <a:stretch/>
        </p:blipFill>
        <p:spPr>
          <a:xfrm>
            <a:off x="1" y="0"/>
            <a:ext cx="12436475" cy="6994525"/>
          </a:xfrm>
          <a:prstGeom prst="rect">
            <a:avLst/>
          </a:prstGeom>
        </p:spPr>
      </p:pic>
      <p:sp>
        <p:nvSpPr>
          <p:cNvPr id="18" name="Rectangle 17"/>
          <p:cNvSpPr/>
          <p:nvPr userDrawn="1"/>
        </p:nvSpPr>
        <p:spPr>
          <a:xfrm>
            <a:off x="1" y="2"/>
            <a:ext cx="12436475" cy="6994526"/>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93223" rIns="93223" bIns="93223" numCol="1" spcCol="0" rtlCol="0" fromWordArt="0" anchor="ctr" anchorCtr="0" forceAA="0" compatLnSpc="1">
            <a:prstTxWarp prst="textNoShape">
              <a:avLst/>
            </a:prstTxWarp>
            <a:noAutofit/>
          </a:bodyPr>
          <a:lstStyle/>
          <a:p>
            <a:pPr marL="0" marR="0" lvl="0" indent="0" algn="ctr" defTabSz="932229" rtl="0" eaLnBrk="1" fontAlgn="auto" latinLnBrk="0" hangingPunct="1">
              <a:lnSpc>
                <a:spcPct val="100000"/>
              </a:lnSpc>
              <a:spcBef>
                <a:spcPts val="0"/>
              </a:spcBef>
              <a:spcAft>
                <a:spcPts val="0"/>
              </a:spcAft>
              <a:buClrTx/>
              <a:buSzTx/>
              <a:buFontTx/>
              <a:buNone/>
              <a:tabLst/>
              <a:defRPr/>
            </a:pPr>
            <a:endParaRPr kumimoji="0" lang="en-US" sz="2039" b="0" i="0" u="none" strike="noStrike" kern="1200" cap="none" spc="0" normalizeH="0" baseline="0" noProof="0" dirty="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440531" y="6182442"/>
            <a:ext cx="1552932" cy="332660"/>
          </a:xfrm>
          <a:prstGeom prst="rect">
            <a:avLst/>
          </a:prstGeom>
        </p:spPr>
      </p:pic>
      <p:sp>
        <p:nvSpPr>
          <p:cNvPr id="8" name="Rectangle 6"/>
          <p:cNvSpPr>
            <a:spLocks noChangeArrowheads="1"/>
          </p:cNvSpPr>
          <p:nvPr userDrawn="1"/>
        </p:nvSpPr>
        <p:spPr bwMode="auto">
          <a:xfrm>
            <a:off x="3178" y="4395791"/>
            <a:ext cx="12433300" cy="2601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391" tIns="45694" rIns="91391" bIns="45694" numCol="1" anchor="t" anchorCtr="0" compatLnSpc="1">
            <a:prstTxWarp prst="textNoShape">
              <a:avLst/>
            </a:prstTxWarp>
          </a:bodyPr>
          <a:lstStyle/>
          <a:p>
            <a:pPr marL="0" marR="0" lvl="0" indent="0" algn="l" defTabSz="932105"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6541" y="4886397"/>
            <a:ext cx="6399213" cy="1811267"/>
          </a:xfrm>
          <a:noFill/>
        </p:spPr>
        <p:txBody>
          <a:bodyPr lIns="146304" tIns="109728" rIns="146304" bIns="91440" anchor="b" anchorCtr="0">
            <a:noAutofit/>
          </a:bodyPr>
          <a:lstStyle>
            <a:lvl1pPr marL="0" indent="0">
              <a:spcBef>
                <a:spcPts val="0"/>
              </a:spcBef>
              <a:buNone/>
              <a:defRPr sz="2799"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196485"/>
            <a:ext cx="10058335" cy="1672379"/>
          </a:xfrm>
          <a:noFill/>
        </p:spPr>
        <p:txBody>
          <a:bodyPr lIns="146304" tIns="91440" rIns="146304" bIns="91440" anchor="t" anchorCtr="0"/>
          <a:lstStyle>
            <a:lvl1pPr>
              <a:defRPr sz="4798" spc="-100"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74639" y="469902"/>
            <a:ext cx="7315200" cy="528637"/>
          </a:xfrm>
        </p:spPr>
        <p:txBody>
          <a:bodyPr lIns="182880" tIns="146304" rIns="182880" bIns="146304">
            <a:noAutofit/>
          </a:bodyPr>
          <a:lstStyle>
            <a:lvl1pPr>
              <a:defRPr sz="1799"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74638" y="4927084"/>
            <a:ext cx="100584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0067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3_Title Slide - STATIC">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442093" cy="6998678"/>
          </a:xfrm>
          <a:prstGeom prst="rect">
            <a:avLst/>
          </a:prstGeom>
        </p:spPr>
      </p:pic>
      <p:sp>
        <p:nvSpPr>
          <p:cNvPr id="18" name="Rectangle 17"/>
          <p:cNvSpPr/>
          <p:nvPr userDrawn="1"/>
        </p:nvSpPr>
        <p:spPr>
          <a:xfrm>
            <a:off x="0" y="2"/>
            <a:ext cx="12436477" cy="6994526"/>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93223" rIns="93223" bIns="93223" numCol="1" spcCol="0" rtlCol="0" fromWordArt="0" anchor="ctr" anchorCtr="0" forceAA="0" compatLnSpc="1">
            <a:prstTxWarp prst="textNoShape">
              <a:avLst/>
            </a:prstTxWarp>
            <a:noAutofit/>
          </a:bodyPr>
          <a:lstStyle/>
          <a:p>
            <a:pPr marL="0" marR="0" lvl="0" indent="0" algn="ctr" defTabSz="932229" rtl="0" eaLnBrk="1" fontAlgn="auto" latinLnBrk="0" hangingPunct="1">
              <a:lnSpc>
                <a:spcPct val="100000"/>
              </a:lnSpc>
              <a:spcBef>
                <a:spcPts val="0"/>
              </a:spcBef>
              <a:spcAft>
                <a:spcPts val="0"/>
              </a:spcAft>
              <a:buClrTx/>
              <a:buSzTx/>
              <a:buFontTx/>
              <a:buNone/>
              <a:tabLst/>
              <a:defRPr/>
            </a:pPr>
            <a:endParaRPr kumimoji="0" lang="en-US" sz="2039" b="0" i="0" u="none" strike="noStrike" kern="1200" cap="none" spc="0" normalizeH="0" baseline="0" noProof="0" dirty="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440531" y="6182442"/>
            <a:ext cx="1552932" cy="332660"/>
          </a:xfrm>
          <a:prstGeom prst="rect">
            <a:avLst/>
          </a:prstGeom>
        </p:spPr>
      </p:pic>
      <p:sp>
        <p:nvSpPr>
          <p:cNvPr id="8" name="Rectangle 6"/>
          <p:cNvSpPr>
            <a:spLocks noChangeArrowheads="1"/>
          </p:cNvSpPr>
          <p:nvPr userDrawn="1"/>
        </p:nvSpPr>
        <p:spPr bwMode="auto">
          <a:xfrm>
            <a:off x="3178" y="4395791"/>
            <a:ext cx="12433300" cy="2601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391" tIns="45694" rIns="91391" bIns="45694" numCol="1" anchor="t" anchorCtr="0" compatLnSpc="1">
            <a:prstTxWarp prst="textNoShape">
              <a:avLst/>
            </a:prstTxWarp>
          </a:bodyPr>
          <a:lstStyle/>
          <a:p>
            <a:pPr marL="0" marR="0" lvl="0" indent="0" algn="l" defTabSz="932105"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6541" y="4886397"/>
            <a:ext cx="6399213" cy="1811267"/>
          </a:xfrm>
          <a:noFill/>
        </p:spPr>
        <p:txBody>
          <a:bodyPr lIns="146304" tIns="109728" rIns="146304" bIns="91440" anchor="b" anchorCtr="0">
            <a:noAutofit/>
          </a:bodyPr>
          <a:lstStyle>
            <a:lvl1pPr marL="0" indent="0">
              <a:spcBef>
                <a:spcPts val="0"/>
              </a:spcBef>
              <a:buNone/>
              <a:defRPr sz="2799"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196485"/>
            <a:ext cx="10058335" cy="1672379"/>
          </a:xfrm>
          <a:noFill/>
        </p:spPr>
        <p:txBody>
          <a:bodyPr lIns="146304" tIns="91440" rIns="146304" bIns="91440" anchor="t" anchorCtr="0"/>
          <a:lstStyle>
            <a:lvl1pPr>
              <a:defRPr sz="4798" spc="-100"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74639" y="469902"/>
            <a:ext cx="7315200" cy="528637"/>
          </a:xfrm>
        </p:spPr>
        <p:txBody>
          <a:bodyPr lIns="182880" tIns="146304" rIns="182880" bIns="146304">
            <a:noAutofit/>
          </a:bodyPr>
          <a:lstStyle>
            <a:lvl1pPr>
              <a:defRPr sz="1799"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74638" y="4927084"/>
            <a:ext cx="100584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7015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14_Title Slide - STATIC">
    <p:bg>
      <p:bgPr>
        <a:solidFill>
          <a:srgbClr val="96969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60"/>
            <a:ext cx="6399213" cy="1830388"/>
          </a:xfrm>
          <a:noFill/>
        </p:spPr>
        <p:txBody>
          <a:bodyPr lIns="146304" tIns="109728" rIns="146304" bIns="109728">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6"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58332" y="6182443"/>
            <a:ext cx="1552932" cy="332660"/>
          </a:xfrm>
          <a:prstGeom prst="rect">
            <a:avLst/>
          </a:prstGeom>
        </p:spPr>
      </p:pic>
      <p:sp>
        <p:nvSpPr>
          <p:cNvPr id="8" name="Rectangle 6"/>
          <p:cNvSpPr>
            <a:spLocks noChangeArrowheads="1"/>
          </p:cNvSpPr>
          <p:nvPr userDrawn="1"/>
        </p:nvSpPr>
        <p:spPr bwMode="auto">
          <a:xfrm>
            <a:off x="3178" y="4395791"/>
            <a:ext cx="12433300" cy="2601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391" tIns="45694" rIns="91391" bIns="45694" numCol="1" anchor="t" anchorCtr="0" compatLnSpc="1">
            <a:prstTxWarp prst="textNoShape">
              <a:avLst/>
            </a:prstTxWarp>
          </a:bodyPr>
          <a:lstStyle/>
          <a:p>
            <a:pPr marL="0" marR="0" lvl="0" indent="0" algn="l" defTabSz="932105"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813189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33184" y="1632057"/>
            <a:ext cx="12049414" cy="4668168"/>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932229">
              <a:defRPr/>
            </a:pPr>
            <a:fld id="{FAADACFB-7C71-4E89-89D2-7BBA40B7BFA9}" type="slidenum">
              <a:rPr lang="en-US" smtClean="0">
                <a:solidFill>
                  <a:srgbClr val="505050"/>
                </a:solidFill>
              </a:rPr>
              <a:pPr defTabSz="932229">
                <a:defRPr/>
              </a:pPr>
              <a:t>‹#›</a:t>
            </a:fld>
            <a:endParaRPr lang="en-US" dirty="0">
              <a:solidFill>
                <a:srgbClr val="505050"/>
              </a:solidFill>
            </a:endParaRPr>
          </a:p>
        </p:txBody>
      </p:sp>
      <p:sp>
        <p:nvSpPr>
          <p:cNvPr id="20" name="Footer Placeholder 19"/>
          <p:cNvSpPr>
            <a:spLocks noGrp="1"/>
          </p:cNvSpPr>
          <p:nvPr>
            <p:ph type="ftr" sz="quarter" idx="16"/>
          </p:nvPr>
        </p:nvSpPr>
        <p:spPr>
          <a:xfrm>
            <a:off x="233185" y="6683660"/>
            <a:ext cx="11426011" cy="310869"/>
          </a:xfrm>
        </p:spPr>
        <p:txBody>
          <a:bodyPr/>
          <a:lstStyle/>
          <a:p>
            <a:pPr defTabSz="932229">
              <a:defRPr/>
            </a:pPr>
            <a:endParaRPr lang="en-US" dirty="0">
              <a:solidFill>
                <a:srgbClr val="505050"/>
              </a:solidFill>
            </a:endParaRPr>
          </a:p>
        </p:txBody>
      </p:sp>
    </p:spTree>
    <p:extLst>
      <p:ext uri="{BB962C8B-B14F-4D97-AF65-F5344CB8AC3E}">
        <p14:creationId xmlns:p14="http://schemas.microsoft.com/office/powerpoint/2010/main" val="4238157759"/>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pPr defTabSz="932229">
              <a:defRPr/>
            </a:pPr>
            <a:fld id="{FAADACFB-7C71-4E89-89D2-7BBA40B7BFA9}" type="slidenum">
              <a:rPr lang="en-US" smtClean="0">
                <a:solidFill>
                  <a:srgbClr val="505050"/>
                </a:solidFill>
              </a:rPr>
              <a:pPr defTabSz="932229">
                <a:defRPr/>
              </a:pPr>
              <a:t>‹#›</a:t>
            </a:fld>
            <a:endParaRPr lang="en-US" dirty="0">
              <a:solidFill>
                <a:srgbClr val="505050"/>
              </a:solidFill>
            </a:endParaRPr>
          </a:p>
        </p:txBody>
      </p:sp>
      <p:sp>
        <p:nvSpPr>
          <p:cNvPr id="20" name="Footer Placeholder 19"/>
          <p:cNvSpPr>
            <a:spLocks noGrp="1"/>
          </p:cNvSpPr>
          <p:nvPr>
            <p:ph type="ftr" sz="quarter" idx="16"/>
          </p:nvPr>
        </p:nvSpPr>
        <p:spPr>
          <a:xfrm>
            <a:off x="233185" y="6683660"/>
            <a:ext cx="11426011" cy="310869"/>
          </a:xfrm>
        </p:spPr>
        <p:txBody>
          <a:bodyPr/>
          <a:lstStyle/>
          <a:p>
            <a:pPr defTabSz="932229">
              <a:defRPr/>
            </a:pPr>
            <a:endParaRPr lang="en-US" dirty="0">
              <a:solidFill>
                <a:srgbClr val="505050"/>
              </a:solidFill>
            </a:endParaRPr>
          </a:p>
        </p:txBody>
      </p:sp>
    </p:spTree>
    <p:extLst>
      <p:ext uri="{BB962C8B-B14F-4D97-AF65-F5344CB8AC3E}">
        <p14:creationId xmlns:p14="http://schemas.microsoft.com/office/powerpoint/2010/main" val="3540878127"/>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33185" y="6683660"/>
            <a:ext cx="11426011" cy="310869"/>
          </a:xfrm>
        </p:spPr>
        <p:txBody>
          <a:bodyPr/>
          <a:lstStyle/>
          <a:p>
            <a:pPr defTabSz="932229">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32229">
              <a:defRPr/>
            </a:pPr>
            <a:fld id="{FAADACFB-7C71-4E89-89D2-7BBA40B7BFA9}" type="slidenum">
              <a:rPr lang="en-US" smtClean="0">
                <a:solidFill>
                  <a:srgbClr val="505050"/>
                </a:solidFill>
              </a:rPr>
              <a:pPr defTabSz="932229">
                <a:defRPr/>
              </a:pPr>
              <a:t>‹#›</a:t>
            </a:fld>
            <a:endParaRPr lang="en-US" dirty="0">
              <a:solidFill>
                <a:srgbClr val="505050"/>
              </a:solidFill>
            </a:endParaRPr>
          </a:p>
        </p:txBody>
      </p:sp>
    </p:spTree>
    <p:extLst>
      <p:ext uri="{BB962C8B-B14F-4D97-AF65-F5344CB8AC3E}">
        <p14:creationId xmlns:p14="http://schemas.microsoft.com/office/powerpoint/2010/main" val="3823557501"/>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33185" y="6683660"/>
            <a:ext cx="11426011" cy="310869"/>
          </a:xfrm>
        </p:spPr>
        <p:txBody>
          <a:bodyPr/>
          <a:lstStyle/>
          <a:p>
            <a:pPr defTabSz="932229">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32229">
              <a:defRPr/>
            </a:pPr>
            <a:fld id="{FAADACFB-7C71-4E89-89D2-7BBA40B7BFA9}" type="slidenum">
              <a:rPr lang="en-US" smtClean="0">
                <a:solidFill>
                  <a:srgbClr val="505050"/>
                </a:solidFill>
              </a:rPr>
              <a:pPr defTabSz="932229">
                <a:defRPr/>
              </a:pPr>
              <a:t>‹#›</a:t>
            </a:fld>
            <a:endParaRPr lang="en-US" dirty="0">
              <a:solidFill>
                <a:srgbClr val="505050"/>
              </a:soli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021" t="24750" r="8747"/>
          <a:stretch/>
        </p:blipFill>
        <p:spPr>
          <a:xfrm>
            <a:off x="-6409" y="-5"/>
            <a:ext cx="12442885" cy="6994530"/>
          </a:xfrm>
          <a:prstGeom prst="rect">
            <a:avLst/>
          </a:prstGeom>
        </p:spPr>
      </p:pic>
      <p:pic>
        <p:nvPicPr>
          <p:cNvPr id="8" name="Picture 7"/>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l="2021" t="24750" r="8747"/>
          <a:stretch/>
        </p:blipFill>
        <p:spPr>
          <a:xfrm>
            <a:off x="-6409" y="0"/>
            <a:ext cx="12442885" cy="6994530"/>
          </a:xfrm>
          <a:prstGeom prst="rect">
            <a:avLst/>
          </a:prstGeom>
        </p:spPr>
      </p:pic>
    </p:spTree>
    <p:extLst>
      <p:ext uri="{BB962C8B-B14F-4D97-AF65-F5344CB8AC3E}">
        <p14:creationId xmlns:p14="http://schemas.microsoft.com/office/powerpoint/2010/main" val="3433055269"/>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4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33185" y="6683660"/>
            <a:ext cx="11426011" cy="310869"/>
          </a:xfrm>
        </p:spPr>
        <p:txBody>
          <a:bodyPr/>
          <a:lstStyle/>
          <a:p>
            <a:pPr defTabSz="932229">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32229">
              <a:defRPr/>
            </a:pPr>
            <a:fld id="{FAADACFB-7C71-4E89-89D2-7BBA40B7BFA9}" type="slidenum">
              <a:rPr lang="en-US" smtClean="0">
                <a:solidFill>
                  <a:srgbClr val="505050"/>
                </a:solidFill>
              </a:rPr>
              <a:pPr defTabSz="932229">
                <a:defRPr/>
              </a:pPr>
              <a:t>‹#›</a:t>
            </a:fld>
            <a:endParaRPr lang="en-US" dirty="0">
              <a:solidFill>
                <a:srgbClr val="505050"/>
              </a:soli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021" t="24750" r="8747"/>
          <a:stretch/>
        </p:blipFill>
        <p:spPr>
          <a:xfrm>
            <a:off x="-6409" y="-5"/>
            <a:ext cx="12442885" cy="6994530"/>
          </a:xfrm>
          <a:prstGeom prst="rect">
            <a:avLst/>
          </a:prstGeom>
        </p:spPr>
      </p:pic>
      <p:grpSp>
        <p:nvGrpSpPr>
          <p:cNvPr id="4" name="Group 3"/>
          <p:cNvGrpSpPr/>
          <p:nvPr userDrawn="1"/>
        </p:nvGrpSpPr>
        <p:grpSpPr>
          <a:xfrm>
            <a:off x="-6409" y="0"/>
            <a:ext cx="12442885" cy="6994530"/>
            <a:chOff x="-6411" y="-1"/>
            <a:chExt cx="12442885" cy="6994530"/>
          </a:xfrm>
        </p:grpSpPr>
        <p:pic>
          <p:nvPicPr>
            <p:cNvPr id="8" name="Picture 7"/>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l="2021" t="24750" r="8747"/>
            <a:stretch/>
          </p:blipFill>
          <p:spPr>
            <a:xfrm>
              <a:off x="-6411" y="-1"/>
              <a:ext cx="12442885" cy="6994530"/>
            </a:xfrm>
            <a:prstGeom prst="rect">
              <a:avLst/>
            </a:prstGeom>
          </p:spPr>
        </p:pic>
        <p:sp>
          <p:nvSpPr>
            <p:cNvPr id="6" name="Rectangle 5"/>
            <p:cNvSpPr/>
            <p:nvPr userDrawn="1"/>
          </p:nvSpPr>
          <p:spPr>
            <a:xfrm>
              <a:off x="1" y="-1"/>
              <a:ext cx="6995518" cy="6994526"/>
            </a:xfrm>
            <a:prstGeom prst="rect">
              <a:avLst/>
            </a:prstGeom>
            <a:gradFill>
              <a:gsLst>
                <a:gs pos="49000">
                  <a:schemeClr val="bg2">
                    <a:alpha val="45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ctr" defTabSz="932229" rtl="0" eaLnBrk="1" fontAlgn="auto" latinLnBrk="0" hangingPunct="1">
                <a:lnSpc>
                  <a:spcPct val="100000"/>
                </a:lnSpc>
                <a:spcBef>
                  <a:spcPts val="0"/>
                </a:spcBef>
                <a:spcAft>
                  <a:spcPts val="0"/>
                </a:spcAft>
                <a:buClrTx/>
                <a:buSzTx/>
                <a:buFontTx/>
                <a:buNone/>
                <a:tabLst/>
                <a:defRPr/>
              </a:pPr>
              <a:endParaRPr kumimoji="0" lang="en-US" sz="2039" b="0" i="0" u="none" strike="noStrike" kern="1200" cap="none" spc="0" normalizeH="0" baseline="0" noProof="0" dirty="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2263628042"/>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33185" y="6683660"/>
            <a:ext cx="11426011" cy="310869"/>
          </a:xfrm>
        </p:spPr>
        <p:txBody>
          <a:bodyPr/>
          <a:lstStyle/>
          <a:p>
            <a:pPr defTabSz="932229">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32229">
              <a:defRPr/>
            </a:pPr>
            <a:fld id="{FAADACFB-7C71-4E89-89D2-7BBA40B7BFA9}" type="slidenum">
              <a:rPr lang="en-US" smtClean="0">
                <a:solidFill>
                  <a:srgbClr val="505050"/>
                </a:solidFill>
              </a:rPr>
              <a:pPr defTabSz="932229">
                <a:defRPr/>
              </a:pPr>
              <a:t>‹#›</a:t>
            </a:fld>
            <a:endParaRPr lang="en-US" dirty="0">
              <a:solidFill>
                <a:srgbClr val="505050"/>
              </a:solidFill>
            </a:endParaRPr>
          </a:p>
        </p:txBody>
      </p:sp>
      <p:pic>
        <p:nvPicPr>
          <p:cNvPr id="9" name="Picture Placeholder 9"/>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a14:imgEffect>
                  </a14:imgLayer>
                </a14:imgProps>
              </a:ext>
              <a:ext uri="{28A0092B-C50C-407E-A947-70E740481C1C}">
                <a14:useLocalDpi xmlns:a14="http://schemas.microsoft.com/office/drawing/2010/main" val="0"/>
              </a:ext>
            </a:extLst>
          </a:blip>
          <a:srcRect t="6099" b="9468"/>
          <a:stretch/>
        </p:blipFill>
        <p:spPr>
          <a:xfrm>
            <a:off x="1" y="0"/>
            <a:ext cx="12436475" cy="6994525"/>
          </a:xfrm>
          <a:prstGeom prst="rect">
            <a:avLst/>
          </a:prstGeom>
        </p:spPr>
      </p:pic>
      <p:sp>
        <p:nvSpPr>
          <p:cNvPr id="10" name="Rectangle 9"/>
          <p:cNvSpPr/>
          <p:nvPr userDrawn="1"/>
        </p:nvSpPr>
        <p:spPr>
          <a:xfrm>
            <a:off x="1" y="2"/>
            <a:ext cx="12436475" cy="6994526"/>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93223" rIns="93223" bIns="93223" numCol="1" spcCol="0" rtlCol="0" fromWordArt="0" anchor="ctr" anchorCtr="0" forceAA="0" compatLnSpc="1">
            <a:prstTxWarp prst="textNoShape">
              <a:avLst/>
            </a:prstTxWarp>
            <a:noAutofit/>
          </a:bodyPr>
          <a:lstStyle/>
          <a:p>
            <a:pPr marL="0" marR="0" lvl="0" indent="0" algn="ctr" defTabSz="932229" rtl="0" eaLnBrk="1" fontAlgn="auto" latinLnBrk="0" hangingPunct="1">
              <a:lnSpc>
                <a:spcPct val="100000"/>
              </a:lnSpc>
              <a:spcBef>
                <a:spcPts val="0"/>
              </a:spcBef>
              <a:spcAft>
                <a:spcPts val="0"/>
              </a:spcAft>
              <a:buClrTx/>
              <a:buSzTx/>
              <a:buFontTx/>
              <a:buNone/>
              <a:tabLst/>
              <a:defRPr/>
            </a:pPr>
            <a:endParaRPr kumimoji="0" lang="en-US" sz="2039"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2517198984"/>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p:blipFill>
        <p:spPr>
          <a:xfrm>
            <a:off x="1" y="-1"/>
            <a:ext cx="12436475" cy="6994526"/>
          </a:xfrm>
          <a:prstGeom prst="rect">
            <a:avLst/>
          </a:prstGeom>
        </p:spPr>
      </p:pic>
      <p:sp>
        <p:nvSpPr>
          <p:cNvPr id="2" name="Footer Placeholder 1"/>
          <p:cNvSpPr>
            <a:spLocks noGrp="1"/>
          </p:cNvSpPr>
          <p:nvPr>
            <p:ph type="ftr" sz="quarter" idx="15"/>
          </p:nvPr>
        </p:nvSpPr>
        <p:spPr>
          <a:xfrm>
            <a:off x="233185" y="6683660"/>
            <a:ext cx="11426011" cy="310869"/>
          </a:xfrm>
        </p:spPr>
        <p:txBody>
          <a:bodyPr/>
          <a:lstStyle/>
          <a:p>
            <a:pPr defTabSz="932229">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32229">
              <a:defRPr/>
            </a:pPr>
            <a:fld id="{FAADACFB-7C71-4E89-89D2-7BBA40B7BFA9}" type="slidenum">
              <a:rPr lang="en-US" smtClean="0">
                <a:solidFill>
                  <a:srgbClr val="505050"/>
                </a:solidFill>
              </a:rPr>
              <a:pPr defTabSz="932229">
                <a:defRPr/>
              </a:pPr>
              <a:t>‹#›</a:t>
            </a:fld>
            <a:endParaRPr lang="en-US" dirty="0">
              <a:solidFill>
                <a:srgbClr val="505050"/>
              </a:solidFill>
            </a:endParaRPr>
          </a:p>
        </p:txBody>
      </p:sp>
      <p:sp>
        <p:nvSpPr>
          <p:cNvPr id="4" name="Rectangle 3"/>
          <p:cNvSpPr/>
          <p:nvPr userDrawn="1"/>
        </p:nvSpPr>
        <p:spPr>
          <a:xfrm>
            <a:off x="3" y="-1"/>
            <a:ext cx="6995518" cy="6994526"/>
          </a:xfrm>
          <a:prstGeom prst="rect">
            <a:avLst/>
          </a:prstGeom>
          <a:gradFill>
            <a:gsLst>
              <a:gs pos="49000">
                <a:schemeClr val="bg2">
                  <a:alpha val="45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93223" rIns="93223" bIns="93223" numCol="1" spcCol="0" rtlCol="0" fromWordArt="0" anchor="ctr" anchorCtr="0" forceAA="0" compatLnSpc="1">
            <a:prstTxWarp prst="textNoShape">
              <a:avLst/>
            </a:prstTxWarp>
            <a:noAutofit/>
          </a:bodyPr>
          <a:lstStyle/>
          <a:p>
            <a:pPr marL="0" marR="0" lvl="0" indent="0" algn="ctr" defTabSz="932229" rtl="0" eaLnBrk="1" fontAlgn="auto" latinLnBrk="0" hangingPunct="1">
              <a:lnSpc>
                <a:spcPct val="100000"/>
              </a:lnSpc>
              <a:spcBef>
                <a:spcPts val="0"/>
              </a:spcBef>
              <a:spcAft>
                <a:spcPts val="0"/>
              </a:spcAft>
              <a:buClrTx/>
              <a:buSzTx/>
              <a:buFontTx/>
              <a:buNone/>
              <a:tabLst/>
              <a:defRPr/>
            </a:pPr>
            <a:endParaRPr kumimoji="0" lang="en-US" sz="2039"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692365916"/>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11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p:blipFill>
        <p:spPr>
          <a:xfrm>
            <a:off x="1" y="-1"/>
            <a:ext cx="12436475" cy="6994526"/>
          </a:xfrm>
          <a:prstGeom prst="rect">
            <a:avLst/>
          </a:prstGeom>
        </p:spPr>
      </p:pic>
      <p:sp>
        <p:nvSpPr>
          <p:cNvPr id="2" name="Footer Placeholder 1"/>
          <p:cNvSpPr>
            <a:spLocks noGrp="1"/>
          </p:cNvSpPr>
          <p:nvPr>
            <p:ph type="ftr" sz="quarter" idx="15"/>
          </p:nvPr>
        </p:nvSpPr>
        <p:spPr>
          <a:xfrm>
            <a:off x="233185" y="6683660"/>
            <a:ext cx="11426011" cy="310869"/>
          </a:xfrm>
        </p:spPr>
        <p:txBody>
          <a:bodyPr/>
          <a:lstStyle/>
          <a:p>
            <a:pPr defTabSz="932229">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32229">
              <a:defRPr/>
            </a:pPr>
            <a:fld id="{FAADACFB-7C71-4E89-89D2-7BBA40B7BFA9}" type="slidenum">
              <a:rPr lang="en-US" smtClean="0">
                <a:solidFill>
                  <a:srgbClr val="505050"/>
                </a:solidFill>
              </a:rPr>
              <a:pPr defTabSz="932229">
                <a:defRPr/>
              </a:pPr>
              <a:t>‹#›</a:t>
            </a:fld>
            <a:endParaRPr lang="en-US" dirty="0">
              <a:solidFill>
                <a:srgbClr val="505050"/>
              </a:solidFill>
            </a:endParaRPr>
          </a:p>
        </p:txBody>
      </p:sp>
    </p:spTree>
    <p:extLst>
      <p:ext uri="{BB962C8B-B14F-4D97-AF65-F5344CB8AC3E}">
        <p14:creationId xmlns:p14="http://schemas.microsoft.com/office/powerpoint/2010/main" val="3541725887"/>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12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
            <a:ext cx="12436475" cy="6994526"/>
          </a:xfrm>
          <a:prstGeom prst="rect">
            <a:avLst/>
          </a:prstGeom>
        </p:spPr>
      </p:pic>
      <p:sp>
        <p:nvSpPr>
          <p:cNvPr id="2" name="Footer Placeholder 1"/>
          <p:cNvSpPr>
            <a:spLocks noGrp="1"/>
          </p:cNvSpPr>
          <p:nvPr>
            <p:ph type="ftr" sz="quarter" idx="15"/>
          </p:nvPr>
        </p:nvSpPr>
        <p:spPr>
          <a:xfrm>
            <a:off x="233185" y="6683660"/>
            <a:ext cx="11426011" cy="310869"/>
          </a:xfrm>
        </p:spPr>
        <p:txBody>
          <a:bodyPr/>
          <a:lstStyle/>
          <a:p>
            <a:pPr defTabSz="932229">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32229">
              <a:defRPr/>
            </a:pPr>
            <a:fld id="{FAADACFB-7C71-4E89-89D2-7BBA40B7BFA9}" type="slidenum">
              <a:rPr lang="en-US" smtClean="0">
                <a:solidFill>
                  <a:srgbClr val="505050"/>
                </a:solidFill>
              </a:rPr>
              <a:pPr defTabSz="932229">
                <a:defRPr/>
              </a:pPr>
              <a:t>‹#›</a:t>
            </a:fld>
            <a:endParaRPr lang="en-US" dirty="0">
              <a:solidFill>
                <a:srgbClr val="505050"/>
              </a:solidFill>
            </a:endParaRPr>
          </a:p>
        </p:txBody>
      </p:sp>
    </p:spTree>
    <p:extLst>
      <p:ext uri="{BB962C8B-B14F-4D97-AF65-F5344CB8AC3E}">
        <p14:creationId xmlns:p14="http://schemas.microsoft.com/office/powerpoint/2010/main" val="83639532"/>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33184" y="1632056"/>
            <a:ext cx="12049414" cy="45853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7132" indent="0">
              <a:buNone/>
              <a:defRPr>
                <a:solidFill>
                  <a:schemeClr val="tx1"/>
                </a:solidFill>
                <a:latin typeface="Courier New" pitchFamily="49" charset="0"/>
                <a:cs typeface="Courier New" pitchFamily="49" charset="0"/>
              </a:defRPr>
            </a:lvl2pPr>
            <a:lvl3pPr marL="599876" indent="0">
              <a:buNone/>
              <a:defRPr>
                <a:solidFill>
                  <a:schemeClr val="tx1"/>
                </a:solidFill>
                <a:latin typeface="Courier New" pitchFamily="49" charset="0"/>
                <a:cs typeface="Courier New" pitchFamily="49" charset="0"/>
              </a:defRPr>
            </a:lvl3pPr>
            <a:lvl4pPr marL="887008" indent="0">
              <a:buNone/>
              <a:defRPr>
                <a:solidFill>
                  <a:schemeClr val="tx1"/>
                </a:solidFill>
                <a:latin typeface="Courier New" pitchFamily="49" charset="0"/>
                <a:cs typeface="Courier New" pitchFamily="49" charset="0"/>
              </a:defRPr>
            </a:lvl4pPr>
            <a:lvl5pPr marL="1126957"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33185" y="6683659"/>
            <a:ext cx="11426011" cy="310869"/>
          </a:xfrm>
        </p:spPr>
        <p:txBody>
          <a:bodyPr/>
          <a:lstStyle/>
          <a:p>
            <a:pPr defTabSz="932229">
              <a:defRPr/>
            </a:pPr>
            <a:endParaRPr lang="en-US" dirty="0">
              <a:solidFill>
                <a:srgbClr val="505050"/>
              </a:solidFill>
            </a:endParaRPr>
          </a:p>
        </p:txBody>
      </p:sp>
      <p:sp>
        <p:nvSpPr>
          <p:cNvPr id="10" name="Slide Number Placeholder 9"/>
          <p:cNvSpPr>
            <a:spLocks noGrp="1"/>
          </p:cNvSpPr>
          <p:nvPr>
            <p:ph type="sldNum" sz="quarter" idx="17"/>
          </p:nvPr>
        </p:nvSpPr>
        <p:spPr/>
        <p:txBody>
          <a:bodyPr/>
          <a:lstStyle/>
          <a:p>
            <a:pPr defTabSz="932229">
              <a:defRPr/>
            </a:pPr>
            <a:fld id="{FAADACFB-7C71-4E89-89D2-7BBA40B7BFA9}" type="slidenum">
              <a:rPr lang="en-US" smtClean="0">
                <a:solidFill>
                  <a:srgbClr val="505050"/>
                </a:solidFill>
              </a:rPr>
              <a:pPr defTabSz="932229">
                <a:defRPr/>
              </a:pPr>
              <a:t>‹#›</a:t>
            </a:fld>
            <a:endParaRPr lang="en-US" dirty="0">
              <a:solidFill>
                <a:srgbClr val="505050"/>
              </a:solidFill>
            </a:endParaRPr>
          </a:p>
        </p:txBody>
      </p:sp>
    </p:spTree>
    <p:extLst>
      <p:ext uri="{BB962C8B-B14F-4D97-AF65-F5344CB8AC3E}">
        <p14:creationId xmlns:p14="http://schemas.microsoft.com/office/powerpoint/2010/main" val="20908192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33184" y="1632057"/>
            <a:ext cx="12049414" cy="4668168"/>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932139">
              <a:defRPr/>
            </a:pPr>
            <a:fld id="{FAADACFB-7C71-4E89-89D2-7BBA40B7BFA9}" type="slidenum">
              <a:rPr lang="en-US" smtClean="0">
                <a:solidFill>
                  <a:srgbClr val="505050"/>
                </a:solidFill>
              </a:rPr>
              <a:pPr defTabSz="932139">
                <a:defRPr/>
              </a:pPr>
              <a:t>‹#›</a:t>
            </a:fld>
            <a:endParaRPr lang="en-US" dirty="0">
              <a:solidFill>
                <a:srgbClr val="505050"/>
              </a:solidFill>
            </a:endParaRPr>
          </a:p>
        </p:txBody>
      </p:sp>
      <p:sp>
        <p:nvSpPr>
          <p:cNvPr id="20" name="Footer Placeholder 19"/>
          <p:cNvSpPr>
            <a:spLocks noGrp="1"/>
          </p:cNvSpPr>
          <p:nvPr>
            <p:ph type="ftr" sz="quarter" idx="16"/>
          </p:nvPr>
        </p:nvSpPr>
        <p:spPr>
          <a:xfrm>
            <a:off x="233185" y="6683660"/>
            <a:ext cx="11426011" cy="310869"/>
          </a:xfrm>
        </p:spPr>
        <p:txBody>
          <a:bodyPr/>
          <a:lstStyle/>
          <a:p>
            <a:pPr defTabSz="932139">
              <a:defRPr/>
            </a:pPr>
            <a:endParaRPr lang="en-US" dirty="0">
              <a:solidFill>
                <a:srgbClr val="505050"/>
              </a:solidFill>
            </a:endParaRPr>
          </a:p>
        </p:txBody>
      </p:sp>
    </p:spTree>
    <p:extLst>
      <p:ext uri="{BB962C8B-B14F-4D97-AF65-F5344CB8AC3E}">
        <p14:creationId xmlns:p14="http://schemas.microsoft.com/office/powerpoint/2010/main" val="1783367578"/>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pPr defTabSz="932139">
              <a:defRPr/>
            </a:pPr>
            <a:fld id="{FAADACFB-7C71-4E89-89D2-7BBA40B7BFA9}" type="slidenum">
              <a:rPr lang="en-US" smtClean="0">
                <a:solidFill>
                  <a:srgbClr val="505050"/>
                </a:solidFill>
              </a:rPr>
              <a:pPr defTabSz="932139">
                <a:defRPr/>
              </a:pPr>
              <a:t>‹#›</a:t>
            </a:fld>
            <a:endParaRPr lang="en-US" dirty="0">
              <a:solidFill>
                <a:srgbClr val="505050"/>
              </a:solidFill>
            </a:endParaRPr>
          </a:p>
        </p:txBody>
      </p:sp>
      <p:sp>
        <p:nvSpPr>
          <p:cNvPr id="20" name="Footer Placeholder 19"/>
          <p:cNvSpPr>
            <a:spLocks noGrp="1"/>
          </p:cNvSpPr>
          <p:nvPr>
            <p:ph type="ftr" sz="quarter" idx="16"/>
          </p:nvPr>
        </p:nvSpPr>
        <p:spPr>
          <a:xfrm>
            <a:off x="233185" y="6683660"/>
            <a:ext cx="11426011" cy="310869"/>
          </a:xfrm>
        </p:spPr>
        <p:txBody>
          <a:bodyPr/>
          <a:lstStyle/>
          <a:p>
            <a:pPr defTabSz="932139">
              <a:defRPr/>
            </a:pPr>
            <a:endParaRPr lang="en-US" dirty="0">
              <a:solidFill>
                <a:srgbClr val="505050"/>
              </a:solidFill>
            </a:endParaRPr>
          </a:p>
        </p:txBody>
      </p:sp>
    </p:spTree>
    <p:extLst>
      <p:ext uri="{BB962C8B-B14F-4D97-AF65-F5344CB8AC3E}">
        <p14:creationId xmlns:p14="http://schemas.microsoft.com/office/powerpoint/2010/main" val="2808165071"/>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13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33185" y="6683660"/>
            <a:ext cx="11426011" cy="310869"/>
          </a:xfrm>
        </p:spPr>
        <p:txBody>
          <a:bodyPr/>
          <a:lstStyle/>
          <a:p>
            <a:pPr defTabSz="932139">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32139">
              <a:defRPr/>
            </a:pPr>
            <a:fld id="{FAADACFB-7C71-4E89-89D2-7BBA40B7BFA9}" type="slidenum">
              <a:rPr lang="en-US" smtClean="0">
                <a:solidFill>
                  <a:srgbClr val="505050"/>
                </a:solidFill>
              </a:rPr>
              <a:pPr defTabSz="932139">
                <a:defRPr/>
              </a:pPr>
              <a:t>‹#›</a:t>
            </a:fld>
            <a:endParaRPr lang="en-US" dirty="0">
              <a:solidFill>
                <a:srgbClr val="505050"/>
              </a:solidFill>
            </a:endParaRPr>
          </a:p>
        </p:txBody>
      </p:sp>
    </p:spTree>
    <p:extLst>
      <p:ext uri="{BB962C8B-B14F-4D97-AF65-F5344CB8AC3E}">
        <p14:creationId xmlns:p14="http://schemas.microsoft.com/office/powerpoint/2010/main" val="1690323778"/>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1_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33184" y="1632056"/>
            <a:ext cx="12049414" cy="45853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7132" indent="0">
              <a:buNone/>
              <a:defRPr>
                <a:solidFill>
                  <a:schemeClr val="tx1"/>
                </a:solidFill>
                <a:latin typeface="Courier New" pitchFamily="49" charset="0"/>
                <a:cs typeface="Courier New" pitchFamily="49" charset="0"/>
              </a:defRPr>
            </a:lvl2pPr>
            <a:lvl3pPr marL="599876" indent="0">
              <a:buNone/>
              <a:defRPr>
                <a:solidFill>
                  <a:schemeClr val="tx1"/>
                </a:solidFill>
                <a:latin typeface="Courier New" pitchFamily="49" charset="0"/>
                <a:cs typeface="Courier New" pitchFamily="49" charset="0"/>
              </a:defRPr>
            </a:lvl3pPr>
            <a:lvl4pPr marL="887008" indent="0">
              <a:buNone/>
              <a:defRPr>
                <a:solidFill>
                  <a:schemeClr val="tx1"/>
                </a:solidFill>
                <a:latin typeface="Courier New" pitchFamily="49" charset="0"/>
                <a:cs typeface="Courier New" pitchFamily="49" charset="0"/>
              </a:defRPr>
            </a:lvl4pPr>
            <a:lvl5pPr marL="1126957"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33185" y="6683659"/>
            <a:ext cx="11426011" cy="310869"/>
          </a:xfrm>
        </p:spPr>
        <p:txBody>
          <a:bodyPr/>
          <a:lstStyle/>
          <a:p>
            <a:pPr defTabSz="932139">
              <a:defRPr/>
            </a:pPr>
            <a:endParaRPr lang="en-US" dirty="0">
              <a:solidFill>
                <a:srgbClr val="505050"/>
              </a:solidFill>
            </a:endParaRPr>
          </a:p>
        </p:txBody>
      </p:sp>
      <p:sp>
        <p:nvSpPr>
          <p:cNvPr id="10" name="Slide Number Placeholder 9"/>
          <p:cNvSpPr>
            <a:spLocks noGrp="1"/>
          </p:cNvSpPr>
          <p:nvPr>
            <p:ph type="sldNum" sz="quarter" idx="17"/>
          </p:nvPr>
        </p:nvSpPr>
        <p:spPr/>
        <p:txBody>
          <a:bodyPr/>
          <a:lstStyle/>
          <a:p>
            <a:pPr defTabSz="932139">
              <a:defRPr/>
            </a:pPr>
            <a:fld id="{FAADACFB-7C71-4E89-89D2-7BBA40B7BFA9}" type="slidenum">
              <a:rPr lang="en-US" smtClean="0">
                <a:solidFill>
                  <a:srgbClr val="505050"/>
                </a:solidFill>
              </a:rPr>
              <a:pPr defTabSz="932139">
                <a:defRPr/>
              </a:pPr>
              <a:t>‹#›</a:t>
            </a:fld>
            <a:endParaRPr lang="en-US" dirty="0">
              <a:solidFill>
                <a:srgbClr val="505050"/>
              </a:solidFill>
            </a:endParaRPr>
          </a:p>
        </p:txBody>
      </p:sp>
    </p:spTree>
    <p:extLst>
      <p:ext uri="{BB962C8B-B14F-4D97-AF65-F5344CB8AC3E}">
        <p14:creationId xmlns:p14="http://schemas.microsoft.com/office/powerpoint/2010/main" val="47424904"/>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1" y="0"/>
            <a:ext cx="12436475" cy="6994525"/>
          </a:xfrm>
        </p:spPr>
        <p:txBody>
          <a:bodyPr/>
          <a:lstStyle/>
          <a:p>
            <a:r>
              <a:rPr lang="en-US" dirty="0"/>
              <a:t>Click icon to add picture</a:t>
            </a:r>
          </a:p>
        </p:txBody>
      </p:sp>
      <p:sp>
        <p:nvSpPr>
          <p:cNvPr id="15" name="Text Placeholder 14"/>
          <p:cNvSpPr>
            <a:spLocks noGrp="1"/>
          </p:cNvSpPr>
          <p:nvPr>
            <p:ph type="body" sz="quarter" idx="12" hasCustomPrompt="1"/>
          </p:nvPr>
        </p:nvSpPr>
        <p:spPr>
          <a:xfrm>
            <a:off x="4817515" y="2844437"/>
            <a:ext cx="2798207" cy="932603"/>
          </a:xfrm>
        </p:spPr>
        <p:txBody>
          <a:bodyPr>
            <a:normAutofit/>
          </a:bodyPr>
          <a:lstStyle>
            <a:lvl1pPr marL="0" marR="0" indent="0" algn="ctr" defTabSz="932139" rtl="0" eaLnBrk="1" fontAlgn="auto" latinLnBrk="0" hangingPunct="1">
              <a:lnSpc>
                <a:spcPct val="100000"/>
              </a:lnSpc>
              <a:spcBef>
                <a:spcPts val="0"/>
              </a:spcBef>
              <a:spcAft>
                <a:spcPts val="0"/>
              </a:spcAft>
              <a:buClrTx/>
              <a:buSzTx/>
              <a:buFont typeface="Wingdings" pitchFamily="2" charset="2"/>
              <a:buNone/>
              <a:tabLst/>
              <a:defRPr lang="en-US" sz="6115"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32139" rtl="0" eaLnBrk="1" fontAlgn="auto" latinLnBrk="0" hangingPunct="1">
              <a:lnSpc>
                <a:spcPct val="100000"/>
              </a:lnSpc>
              <a:spcBef>
                <a:spcPts val="0"/>
              </a:spcBef>
              <a:spcAft>
                <a:spcPts val="0"/>
              </a:spcAft>
              <a:buClrTx/>
              <a:buSzTx/>
              <a:buFont typeface="Wingdings" pitchFamily="2" charset="2"/>
              <a:buNone/>
              <a:tabLst/>
              <a:defRPr/>
            </a:pPr>
            <a:r>
              <a:rPr lang="en-US" sz="4487"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126993577"/>
      </p:ext>
    </p:extLst>
  </p:cSld>
  <p:clrMapOvr>
    <a:masterClrMapping/>
  </p:clrMapOvr>
  <p:transition>
    <p:fade/>
  </p:transition>
  <p:extLst mod="1">
    <p:ext uri="{DCECCB84-F9BA-43D5-87BE-67443E8EF086}">
      <p15:sldGuideLst xmlns:p15="http://schemas.microsoft.com/office/powerpoint/2012/main">
        <p15:guide id="1" pos="3035">
          <p15:clr>
            <a:srgbClr val="5ACBF0"/>
          </p15:clr>
        </p15:guide>
        <p15:guide id="2" pos="3622">
          <p15:clr>
            <a:srgbClr val="5ACBF0"/>
          </p15:clr>
        </p15:guide>
        <p15:guide id="3" pos="3917">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33184" y="1632057"/>
            <a:ext cx="11582924" cy="466301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3"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3"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3372811464"/>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2503" y="2956958"/>
            <a:ext cx="2938890" cy="1080617"/>
          </a:xfrm>
          <a:prstGeom prst="rect">
            <a:avLst/>
          </a:prstGeom>
        </p:spPr>
      </p:pic>
    </p:spTree>
    <p:extLst>
      <p:ext uri="{BB962C8B-B14F-4D97-AF65-F5344CB8AC3E}">
        <p14:creationId xmlns:p14="http://schemas.microsoft.com/office/powerpoint/2010/main" val="3241367624"/>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2503" y="2956958"/>
            <a:ext cx="2938890" cy="1080617"/>
          </a:xfrm>
          <a:prstGeom prst="rect">
            <a:avLst/>
          </a:prstGeom>
        </p:spPr>
      </p:pic>
    </p:spTree>
    <p:extLst>
      <p:ext uri="{BB962C8B-B14F-4D97-AF65-F5344CB8AC3E}">
        <p14:creationId xmlns:p14="http://schemas.microsoft.com/office/powerpoint/2010/main" val="3437021672"/>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graphicFrame>
        <p:nvGraphicFramePr>
          <p:cNvPr id="3" name="Object 5" hidden="1"/>
          <p:cNvGraphicFramePr>
            <a:graphicFrameLocks noChangeAspect="1"/>
          </p:cNvGraphicFramePr>
          <p:nvPr userDrawn="1">
            <p:custDataLst>
              <p:tags r:id="rId2"/>
            </p:custDataLst>
          </p:nvPr>
        </p:nvGraphicFramePr>
        <p:xfrm>
          <a:off x="1587" y="1589"/>
          <a:ext cx="1588" cy="1587"/>
        </p:xfrm>
        <a:graphic>
          <a:graphicData uri="http://schemas.openxmlformats.org/presentationml/2006/ole">
            <mc:AlternateContent xmlns:mc="http://schemas.openxmlformats.org/markup-compatibility/2006">
              <mc:Choice xmlns:v="urn:schemas-microsoft-com:vml" Requires="v">
                <p:oleObj spid="_x0000_s27660" name="think-cell Slide" r:id="rId4" imgW="38100" imgH="38100" progId="TCLayout.ActiveDocument.1">
                  <p:embed/>
                </p:oleObj>
              </mc:Choice>
              <mc:Fallback>
                <p:oleObj name="think-cell Slide" r:id="rId4" imgW="38100" imgH="38100" progId="TCLayout.ActiveDocument.1">
                  <p:embed/>
                  <p:pic>
                    <p:nvPicPr>
                      <p:cNvPr id="3"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9"/>
                        <a:ext cx="1588"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itle 4"/>
          <p:cNvSpPr>
            <a:spLocks noGrp="1"/>
          </p:cNvSpPr>
          <p:nvPr>
            <p:ph type="title"/>
          </p:nvPr>
        </p:nvSpPr>
        <p:spPr/>
        <p:txBody>
          <a:bodyPr/>
          <a:lstStyle>
            <a:lvl1pPr>
              <a:defRPr sz="5196">
                <a:solidFill>
                  <a:schemeClr val="tx2"/>
                </a:solidFill>
              </a:defRPr>
            </a:lvl1pPr>
          </a:lstStyle>
          <a:p>
            <a:r>
              <a:rPr lang="en-US" dirty="0"/>
              <a:t>Click to edit Master title style</a:t>
            </a:r>
            <a:endParaRPr lang="en-IN" dirty="0"/>
          </a:p>
        </p:txBody>
      </p:sp>
    </p:spTree>
    <p:extLst>
      <p:ext uri="{BB962C8B-B14F-4D97-AF65-F5344CB8AC3E}">
        <p14:creationId xmlns:p14="http://schemas.microsoft.com/office/powerpoint/2010/main" val="71038912"/>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7" cy="2435131"/>
          </a:xfrm>
        </p:spPr>
        <p:txBody>
          <a:bodyPr anchor="b"/>
          <a:lstStyle>
            <a:lvl1pPr algn="ctr">
              <a:defRPr sz="6115"/>
            </a:lvl1pPr>
          </a:lstStyle>
          <a:p>
            <a:r>
              <a:rPr lang="en-US"/>
              <a:t>Click to edit Master title style</a:t>
            </a:r>
          </a:p>
        </p:txBody>
      </p:sp>
      <p:sp>
        <p:nvSpPr>
          <p:cNvPr id="3" name="Subtitle 2"/>
          <p:cNvSpPr>
            <a:spLocks noGrp="1"/>
          </p:cNvSpPr>
          <p:nvPr>
            <p:ph type="subTitle" idx="1"/>
          </p:nvPr>
        </p:nvSpPr>
        <p:spPr>
          <a:xfrm>
            <a:off x="1554560" y="3673745"/>
            <a:ext cx="9327357" cy="1688724"/>
          </a:xfrm>
        </p:spPr>
        <p:txBody>
          <a:bodyPr/>
          <a:lstStyle>
            <a:lvl1pPr marL="0" indent="0" algn="ctr">
              <a:buNone/>
              <a:defRPr sz="2447"/>
            </a:lvl1pPr>
            <a:lvl2pPr marL="466069" indent="0" algn="ctr">
              <a:buNone/>
              <a:defRPr sz="2039"/>
            </a:lvl2pPr>
            <a:lvl3pPr marL="932139" indent="0" algn="ctr">
              <a:buNone/>
              <a:defRPr sz="1835"/>
            </a:lvl3pPr>
            <a:lvl4pPr marL="1398207" indent="0" algn="ctr">
              <a:buNone/>
              <a:defRPr sz="1632"/>
            </a:lvl4pPr>
            <a:lvl5pPr marL="1864275" indent="0" algn="ctr">
              <a:buNone/>
              <a:defRPr sz="1632"/>
            </a:lvl5pPr>
            <a:lvl6pPr marL="2330344" indent="0" algn="ctr">
              <a:buNone/>
              <a:defRPr sz="1632"/>
            </a:lvl6pPr>
            <a:lvl7pPr marL="2796414" indent="0" algn="ctr">
              <a:buNone/>
              <a:defRPr sz="1632"/>
            </a:lvl7pPr>
            <a:lvl8pPr marL="3262482" indent="0" algn="ctr">
              <a:buNone/>
              <a:defRPr sz="1632"/>
            </a:lvl8pPr>
            <a:lvl9pPr marL="3728550"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pPr defTabSz="932229">
              <a:defRPr/>
            </a:pPr>
            <a:fld id="{CE89B87A-791B-4A86-8D61-B9D1FDC9DC8C}" type="datetimeFigureOut">
              <a:rPr lang="en-US" smtClean="0">
                <a:solidFill>
                  <a:srgbClr val="FFFFFF"/>
                </a:solidFill>
              </a:rPr>
              <a:pPr defTabSz="932229">
                <a:defRPr/>
              </a:pPr>
              <a:t>11/30/2018</a:t>
            </a:fld>
            <a:endParaRPr lang="en-US" dirty="0">
              <a:solidFill>
                <a:srgbClr val="FFFFFF"/>
              </a:solidFill>
            </a:endParaRPr>
          </a:p>
        </p:txBody>
      </p:sp>
      <p:sp>
        <p:nvSpPr>
          <p:cNvPr id="5" name="Footer Placeholder 4"/>
          <p:cNvSpPr>
            <a:spLocks noGrp="1"/>
          </p:cNvSpPr>
          <p:nvPr>
            <p:ph type="ftr" sz="quarter" idx="11"/>
          </p:nvPr>
        </p:nvSpPr>
        <p:spPr/>
        <p:txBody>
          <a:bodyPr/>
          <a:lstStyle/>
          <a:p>
            <a:pPr defTabSz="932229">
              <a:defRPr/>
            </a:pPr>
            <a:endParaRPr lang="en-US" sz="1835" dirty="0">
              <a:solidFill>
                <a:srgbClr val="FFFFFF"/>
              </a:solidFill>
              <a:latin typeface="Segoe UI"/>
              <a:ea typeface="+mn-ea"/>
            </a:endParaRPr>
          </a:p>
        </p:txBody>
      </p:sp>
      <p:sp>
        <p:nvSpPr>
          <p:cNvPr id="6" name="Slide Number Placeholder 5"/>
          <p:cNvSpPr>
            <a:spLocks noGrp="1"/>
          </p:cNvSpPr>
          <p:nvPr>
            <p:ph type="sldNum" sz="quarter" idx="12"/>
          </p:nvPr>
        </p:nvSpPr>
        <p:spPr/>
        <p:txBody>
          <a:bodyPr/>
          <a:lstStyle/>
          <a:p>
            <a:pPr algn="l" defTabSz="932229">
              <a:defRPr/>
            </a:pPr>
            <a:fld id="{623C24F0-A11C-4B03-8253-1AF3B5B89704}" type="slidenum">
              <a:rPr lang="en-US" sz="1835" smtClean="0">
                <a:solidFill>
                  <a:srgbClr val="FFFFFF"/>
                </a:solidFill>
                <a:latin typeface="Segoe UI"/>
                <a:ea typeface="+mn-ea"/>
              </a:rPr>
              <a:pPr algn="l" defTabSz="932229">
                <a:defRPr/>
              </a:pPr>
              <a:t>‹#›</a:t>
            </a:fld>
            <a:endParaRPr lang="en-US" sz="1835" dirty="0">
              <a:solidFill>
                <a:srgbClr val="FFFFFF"/>
              </a:solidFill>
              <a:latin typeface="Segoe UI"/>
              <a:ea typeface="+mn-ea"/>
            </a:endParaRPr>
          </a:p>
        </p:txBody>
      </p:sp>
    </p:spTree>
    <p:extLst>
      <p:ext uri="{BB962C8B-B14F-4D97-AF65-F5344CB8AC3E}">
        <p14:creationId xmlns:p14="http://schemas.microsoft.com/office/powerpoint/2010/main" val="11623126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7" cy="2435131"/>
          </a:xfrm>
        </p:spPr>
        <p:txBody>
          <a:bodyPr anchor="b"/>
          <a:lstStyle>
            <a:lvl1pPr algn="ctr">
              <a:defRPr sz="6115"/>
            </a:lvl1pPr>
          </a:lstStyle>
          <a:p>
            <a:r>
              <a:rPr lang="en-US"/>
              <a:t>Click to edit Master title style</a:t>
            </a:r>
          </a:p>
        </p:txBody>
      </p:sp>
      <p:sp>
        <p:nvSpPr>
          <p:cNvPr id="3" name="Subtitle 2"/>
          <p:cNvSpPr>
            <a:spLocks noGrp="1"/>
          </p:cNvSpPr>
          <p:nvPr>
            <p:ph type="subTitle" idx="1"/>
          </p:nvPr>
        </p:nvSpPr>
        <p:spPr>
          <a:xfrm>
            <a:off x="1554560" y="3673745"/>
            <a:ext cx="9327357" cy="1688724"/>
          </a:xfrm>
        </p:spPr>
        <p:txBody>
          <a:bodyPr/>
          <a:lstStyle>
            <a:lvl1pPr marL="0" indent="0" algn="ctr">
              <a:buNone/>
              <a:defRPr sz="2447"/>
            </a:lvl1pPr>
            <a:lvl2pPr marL="466069" indent="0" algn="ctr">
              <a:buNone/>
              <a:defRPr sz="2039"/>
            </a:lvl2pPr>
            <a:lvl3pPr marL="932139" indent="0" algn="ctr">
              <a:buNone/>
              <a:defRPr sz="1835"/>
            </a:lvl3pPr>
            <a:lvl4pPr marL="1398207" indent="0" algn="ctr">
              <a:buNone/>
              <a:defRPr sz="1632"/>
            </a:lvl4pPr>
            <a:lvl5pPr marL="1864275" indent="0" algn="ctr">
              <a:buNone/>
              <a:defRPr sz="1632"/>
            </a:lvl5pPr>
            <a:lvl6pPr marL="2330344" indent="0" algn="ctr">
              <a:buNone/>
              <a:defRPr sz="1632"/>
            </a:lvl6pPr>
            <a:lvl7pPr marL="2796414" indent="0" algn="ctr">
              <a:buNone/>
              <a:defRPr sz="1632"/>
            </a:lvl7pPr>
            <a:lvl8pPr marL="3262482" indent="0" algn="ctr">
              <a:buNone/>
              <a:defRPr sz="1632"/>
            </a:lvl8pPr>
            <a:lvl9pPr marL="3728550"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pPr defTabSz="932139">
              <a:defRPr/>
            </a:pPr>
            <a:fld id="{CE89B87A-791B-4A86-8D61-B9D1FDC9DC8C}" type="datetimeFigureOut">
              <a:rPr lang="en-US" smtClean="0">
                <a:solidFill>
                  <a:srgbClr val="FFFFFF"/>
                </a:solidFill>
              </a:rPr>
              <a:pPr defTabSz="932139">
                <a:defRPr/>
              </a:pPr>
              <a:t>11/30/2018</a:t>
            </a:fld>
            <a:endParaRPr lang="en-US" dirty="0">
              <a:solidFill>
                <a:srgbClr val="FFFFFF"/>
              </a:solidFill>
            </a:endParaRPr>
          </a:p>
        </p:txBody>
      </p:sp>
      <p:sp>
        <p:nvSpPr>
          <p:cNvPr id="5" name="Footer Placeholder 4"/>
          <p:cNvSpPr>
            <a:spLocks noGrp="1"/>
          </p:cNvSpPr>
          <p:nvPr>
            <p:ph type="ftr" sz="quarter" idx="11"/>
          </p:nvPr>
        </p:nvSpPr>
        <p:spPr/>
        <p:txBody>
          <a:bodyPr/>
          <a:lstStyle/>
          <a:p>
            <a:pPr defTabSz="932139">
              <a:defRPr/>
            </a:pPr>
            <a:endParaRPr lang="en-US" sz="1835" dirty="0">
              <a:solidFill>
                <a:srgbClr val="FFFFFF"/>
              </a:solidFill>
              <a:latin typeface="Segoe UI"/>
              <a:ea typeface="+mn-ea"/>
            </a:endParaRPr>
          </a:p>
        </p:txBody>
      </p:sp>
      <p:sp>
        <p:nvSpPr>
          <p:cNvPr id="6" name="Slide Number Placeholder 5"/>
          <p:cNvSpPr>
            <a:spLocks noGrp="1"/>
          </p:cNvSpPr>
          <p:nvPr>
            <p:ph type="sldNum" sz="quarter" idx="12"/>
          </p:nvPr>
        </p:nvSpPr>
        <p:spPr/>
        <p:txBody>
          <a:bodyPr/>
          <a:lstStyle/>
          <a:p>
            <a:pPr algn="l" defTabSz="932139">
              <a:defRPr/>
            </a:pPr>
            <a:fld id="{623C24F0-A11C-4B03-8253-1AF3B5B89704}" type="slidenum">
              <a:rPr lang="en-US" sz="1835" smtClean="0">
                <a:solidFill>
                  <a:srgbClr val="FFFFFF"/>
                </a:solidFill>
                <a:latin typeface="Segoe UI"/>
                <a:ea typeface="+mn-ea"/>
              </a:rPr>
              <a:pPr algn="l" defTabSz="932139">
                <a:defRPr/>
              </a:pPr>
              <a:t>‹#›</a:t>
            </a:fld>
            <a:endParaRPr lang="en-US" sz="1835" dirty="0">
              <a:solidFill>
                <a:srgbClr val="FFFFFF"/>
              </a:solidFill>
              <a:latin typeface="Segoe UI"/>
              <a:ea typeface="+mn-ea"/>
            </a:endParaRPr>
          </a:p>
        </p:txBody>
      </p:sp>
    </p:spTree>
    <p:extLst>
      <p:ext uri="{BB962C8B-B14F-4D97-AF65-F5344CB8AC3E}">
        <p14:creationId xmlns:p14="http://schemas.microsoft.com/office/powerpoint/2010/main" val="443885305"/>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9"/>
            <a:ext cx="6399213" cy="1830388"/>
          </a:xfrm>
          <a:noFill/>
        </p:spPr>
        <p:txBody>
          <a:bodyPr lIns="146304" tIns="109728" rIns="146304" bIns="109728">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7" spc="-100"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973055" y="6319672"/>
            <a:ext cx="1005839" cy="195077"/>
          </a:xfrm>
          <a:prstGeom prst="rect">
            <a:avLst/>
          </a:prstGeom>
        </p:spPr>
      </p:pic>
      <p:sp>
        <p:nvSpPr>
          <p:cNvPr id="7" name="Rectangle 6"/>
          <p:cNvSpPr/>
          <p:nvPr userDrawn="1"/>
        </p:nvSpPr>
        <p:spPr bwMode="auto">
          <a:xfrm>
            <a:off x="457201" y="479426"/>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013" fontAlgn="base">
              <a:lnSpc>
                <a:spcPct val="90000"/>
              </a:lnSpc>
              <a:spcBef>
                <a:spcPct val="0"/>
              </a:spcBef>
              <a:spcAft>
                <a:spcPct val="0"/>
              </a:spcAft>
              <a:defRPr/>
            </a:pPr>
            <a:r>
              <a:rPr lang="en-US" sz="1799"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31757642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78"/>
            <a:ext cx="9143936" cy="1828786"/>
          </a:xfrm>
          <a:noFill/>
        </p:spPr>
        <p:txBody>
          <a:bodyPr lIns="146304" tIns="91440" rIns="146304" bIns="91440" anchor="t" anchorCtr="0"/>
          <a:lstStyle>
            <a:lvl1pPr>
              <a:defRPr sz="5997" spc="-100" baseline="0">
                <a:gradFill>
                  <a:gsLst>
                    <a:gs pos="5833">
                      <a:schemeClr val="bg1"/>
                    </a:gs>
                    <a:gs pos="1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74702" y="3955786"/>
            <a:ext cx="9143937" cy="1828007"/>
          </a:xfrm>
          <a:noFill/>
        </p:spPr>
        <p:txBody>
          <a:bodyPr lIns="146304" tIns="109728" rIns="146304" bIns="109728">
            <a:noAutofit/>
          </a:bodyPr>
          <a:lstStyle>
            <a:lvl1pPr marL="0" indent="0">
              <a:spcBef>
                <a:spcPts val="0"/>
              </a:spcBef>
              <a:buNone/>
              <a:defRPr sz="3598"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973055" y="6319672"/>
            <a:ext cx="1005839" cy="195077"/>
          </a:xfrm>
          <a:prstGeom prst="rect">
            <a:avLst/>
          </a:prstGeom>
        </p:spPr>
      </p:pic>
      <p:sp>
        <p:nvSpPr>
          <p:cNvPr id="7" name="Rectangle 6"/>
          <p:cNvSpPr/>
          <p:nvPr userDrawn="1"/>
        </p:nvSpPr>
        <p:spPr bwMode="auto">
          <a:xfrm>
            <a:off x="457201" y="479426"/>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013" fontAlgn="base">
              <a:lnSpc>
                <a:spcPct val="90000"/>
              </a:lnSpc>
              <a:spcBef>
                <a:spcPct val="0"/>
              </a:spcBef>
              <a:spcAft>
                <a:spcPct val="0"/>
              </a:spcAft>
              <a:defRPr/>
            </a:pPr>
            <a:r>
              <a:rPr lang="en-US" sz="1799"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37470531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088281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344508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145677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2"/>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1999"/>
            </a:lvl2pPr>
            <a:lvl3pPr marL="228488" indent="0">
              <a:buNone/>
              <a:defRPr/>
            </a:lvl3pPr>
            <a:lvl4pPr marL="456975" indent="0">
              <a:buNone/>
              <a:defRPr/>
            </a:lvl4pPr>
            <a:lvl5pPr marL="6854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4994856"/>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8488" indent="0">
              <a:buNone/>
              <a:defRPr/>
            </a:lvl3pPr>
            <a:lvl4pPr marL="456975" indent="0">
              <a:buNone/>
              <a:defRPr/>
            </a:lvl4pPr>
            <a:lvl5pPr marL="6854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0762941"/>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62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6495593"/>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6222"/>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891067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8">
                <a:gradFill>
                  <a:gsLst>
                    <a:gs pos="1250">
                      <a:schemeClr val="tx2"/>
                    </a:gs>
                    <a:gs pos="99000">
                      <a:schemeClr val="tx2"/>
                    </a:gs>
                  </a:gsLst>
                  <a:lin ang="5400000" scaled="0"/>
                </a:gra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468368"/>
          </a:xfrm>
        </p:spPr>
        <p:txBody>
          <a:bodyPr wrap="square">
            <a:spAutoFit/>
          </a:bodyPr>
          <a:lstStyle>
            <a:lvl1pPr marL="0" indent="0">
              <a:spcBef>
                <a:spcPts val="1224"/>
              </a:spcBef>
              <a:buClr>
                <a:schemeClr val="tx1"/>
              </a:buClr>
              <a:buFont typeface="Wingdings" pitchFamily="2" charset="2"/>
              <a:buNone/>
              <a:defRPr sz="3598">
                <a:gradFill>
                  <a:gsLst>
                    <a:gs pos="1250">
                      <a:schemeClr val="tx2"/>
                    </a:gs>
                    <a:gs pos="99000">
                      <a:schemeClr val="tx2"/>
                    </a:gs>
                  </a:gsLst>
                  <a:lin ang="5400000" scaled="0"/>
                </a:gra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1874902"/>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468368"/>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3598999"/>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196" indent="-287196">
              <a:spcBef>
                <a:spcPts val="1224"/>
              </a:spcBef>
              <a:buClr>
                <a:schemeClr val="tx1"/>
              </a:buClr>
              <a:buFont typeface="Arial" pitchFamily="34" charset="0"/>
              <a:buChar char="•"/>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287196" indent="-287196">
              <a:spcBef>
                <a:spcPts val="1224"/>
              </a:spcBef>
              <a:buClr>
                <a:schemeClr val="tx1"/>
              </a:buClr>
              <a:buFont typeface="Arial" pitchFamily="34" charset="0"/>
              <a:buChar char="•"/>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431815"/>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196" indent="-287196">
              <a:spcBef>
                <a:spcPts val="1224"/>
              </a:spcBef>
              <a:buClr>
                <a:schemeClr val="tx2"/>
              </a:buClr>
              <a:buFont typeface="Arial" pitchFamily="34" charset="0"/>
              <a:buChar char="•"/>
              <a:defRPr sz="3598">
                <a:gradFill>
                  <a:gsLst>
                    <a:gs pos="1250">
                      <a:schemeClr val="tx2"/>
                    </a:gs>
                    <a:gs pos="99000">
                      <a:schemeClr val="tx2"/>
                    </a:gs>
                  </a:gsLst>
                  <a:lin ang="5400000" scaled="0"/>
                </a:gra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287196" indent="-287196">
              <a:spcBef>
                <a:spcPts val="1224"/>
              </a:spcBef>
              <a:buClr>
                <a:schemeClr val="tx2"/>
              </a:buClr>
              <a:buFont typeface="Arial" pitchFamily="34" charset="0"/>
              <a:buChar char="•"/>
              <a:defRPr sz="3598">
                <a:gradFill>
                  <a:gsLst>
                    <a:gs pos="1250">
                      <a:schemeClr val="tx2"/>
                    </a:gs>
                    <a:gs pos="99000">
                      <a:schemeClr val="tx2"/>
                    </a:gs>
                  </a:gsLst>
                  <a:lin ang="5400000" scaled="0"/>
                </a:gra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9666339"/>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8800354"/>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654016"/>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31497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00B0F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1590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9438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1_Blank Accent Color 2">
    <p:bg>
      <p:bgPr>
        <a:solidFill>
          <a:srgbClr val="99216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39082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8098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2_Blank Accent Color 3">
    <p:bg>
      <p:bgPr>
        <a:solidFill>
          <a:srgbClr val="A1B4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4812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algn="ctr" defTabSz="932013"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9"/>
            <a:ext cx="11887199" cy="1995931"/>
          </a:xfrm>
        </p:spPr>
        <p:txBody>
          <a:bodyPr/>
          <a:lstStyle>
            <a:lvl1pPr marL="0" indent="0">
              <a:buNone/>
              <a:defRPr sz="3298">
                <a:gradFill>
                  <a:gsLst>
                    <a:gs pos="1250">
                      <a:srgbClr val="000000"/>
                    </a:gs>
                    <a:gs pos="100000">
                      <a:srgbClr val="000000"/>
                    </a:gs>
                  </a:gsLst>
                  <a:lin ang="5400000" scaled="0"/>
                </a:gradFill>
                <a:latin typeface="Segoe UI" pitchFamily="34" charset="0"/>
                <a:cs typeface="Segoe UI" pitchFamily="34" charset="0"/>
              </a:defRPr>
            </a:lvl1pPr>
            <a:lvl2pPr marL="34638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19"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62"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48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9154096"/>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18" indent="-280850">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88" indent="-290371">
              <a:buClr>
                <a:schemeClr val="tx1"/>
              </a:buClr>
              <a:buSzPct val="90000"/>
              <a:buFont typeface="Arial" pitchFamily="34" charset="0"/>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76" indent="-228488">
              <a:buClr>
                <a:schemeClr val="tx1"/>
              </a:buClr>
              <a:buSzPct val="90000"/>
              <a:buFont typeface="Arial" pitchFamily="34" charset="0"/>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64" indent="-228488">
              <a:buClr>
                <a:schemeClr val="tx1"/>
              </a:buClr>
              <a:buSzPct val="90000"/>
              <a:buFont typeface="Arial" pitchFamily="34" charset="0"/>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7"/>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71762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p:cNvSpPr txBox="1">
            <a:spLocks/>
          </p:cNvSpPr>
          <p:nvPr userDrawn="1"/>
        </p:nvSpPr>
        <p:spPr>
          <a:xfrm>
            <a:off x="274640" y="295276"/>
            <a:ext cx="11889564" cy="917575"/>
          </a:xfrm>
          <a:prstGeom prst="rect">
            <a:avLst/>
          </a:prstGeom>
        </p:spPr>
        <p:txBody>
          <a:bodyPr vert="horz" wrap="square" lIns="146246" tIns="91403" rIns="146246" bIns="91403"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98" dirty="0">
                <a:gradFill>
                  <a:gsLst>
                    <a:gs pos="1250">
                      <a:srgbClr val="505050"/>
                    </a:gs>
                    <a:gs pos="100000">
                      <a:srgbClr val="505050"/>
                    </a:gs>
                  </a:gsLst>
                  <a:lin ang="5400000" scaled="0"/>
                </a:gradFill>
              </a:rPr>
              <a:t>Click to edit Master title style</a:t>
            </a:r>
          </a:p>
        </p:txBody>
      </p:sp>
    </p:spTree>
    <p:extLst>
      <p:ext uri="{BB962C8B-B14F-4D97-AF65-F5344CB8AC3E}">
        <p14:creationId xmlns:p14="http://schemas.microsoft.com/office/powerpoint/2010/main" val="3471759208"/>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9" y="1718010"/>
            <a:ext cx="11375537" cy="3200876"/>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274641" y="294238"/>
            <a:ext cx="11696415" cy="1186802"/>
          </a:xfrm>
        </p:spPr>
        <p:txBody>
          <a:bodyPr/>
          <a:lstStyle>
            <a:lvl1pPr>
              <a:defRPr sz="4798"/>
            </a:lvl1pPr>
          </a:lstStyle>
          <a:p>
            <a:r>
              <a:rPr lang="en-US" dirty="0"/>
              <a:t>Click to edit Master title style</a:t>
            </a:r>
            <a:endParaRPr lang="pt-PT" dirty="0"/>
          </a:p>
        </p:txBody>
      </p:sp>
    </p:spTree>
    <p:extLst>
      <p:ext uri="{BB962C8B-B14F-4D97-AF65-F5344CB8AC3E}">
        <p14:creationId xmlns:p14="http://schemas.microsoft.com/office/powerpoint/2010/main" val="3315261568"/>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803974"/>
            <a:ext cx="11375536" cy="3314821"/>
          </a:xfrm>
        </p:spPr>
        <p:txBody>
          <a:bodyPr anchor="b" anchorCtr="0"/>
          <a:lstStyle>
            <a:lvl1pPr>
              <a:defRPr sz="11962" spc="-408" baseline="0">
                <a:gradFill>
                  <a:gsLst>
                    <a:gs pos="100000">
                      <a:schemeClr val="tx2"/>
                    </a:gs>
                    <a:gs pos="0">
                      <a:schemeClr val="tx2"/>
                    </a:gs>
                  </a:gsLst>
                  <a:lin ang="5400000" scaled="0"/>
                </a:gradFill>
              </a:defRPr>
            </a:lvl1pPr>
          </a:lstStyle>
          <a:p>
            <a:r>
              <a:rPr lang="en-US" dirty="0"/>
              <a:t>Click to edit title style</a:t>
            </a:r>
          </a:p>
        </p:txBody>
      </p:sp>
      <p:grpSp>
        <p:nvGrpSpPr>
          <p:cNvPr id="4" name="Group 3"/>
          <p:cNvGrpSpPr/>
          <p:nvPr userDrawn="1"/>
        </p:nvGrpSpPr>
        <p:grpSpPr>
          <a:xfrm>
            <a:off x="7201006" y="6474758"/>
            <a:ext cx="5059005" cy="370980"/>
            <a:chOff x="7059449" y="6348377"/>
            <a:chExt cx="4959556" cy="363739"/>
          </a:xfrm>
        </p:grpSpPr>
        <p:sp>
          <p:nvSpPr>
            <p:cNvPr id="5" name="Text Placeholder 4"/>
            <p:cNvSpPr txBox="1">
              <a:spLocks/>
            </p:cNvSpPr>
            <p:nvPr userDrawn="1"/>
          </p:nvSpPr>
          <p:spPr>
            <a:xfrm>
              <a:off x="7059449" y="6385783"/>
              <a:ext cx="4176713" cy="288925"/>
            </a:xfrm>
            <a:prstGeom prst="rect">
              <a:avLst/>
            </a:prstGeom>
          </p:spPr>
          <p:txBody>
            <a:bodyPr vert="horz" lIns="91440" tIns="45720" rIns="91440" bIns="45720" rtlCol="0" anchor="ctr"/>
            <a:lstStyle>
              <a:defPPr>
                <a:defRPr lang="es-ES"/>
              </a:defPPr>
              <a:lvl1pPr marL="0" indent="0" algn="ctr" defTabSz="914400" rtl="0" eaLnBrk="1" latinLnBrk="0" hangingPunct="1">
                <a:buNone/>
                <a:defRPr sz="1600" b="0" kern="1200" cap="none" spc="0" baseline="0">
                  <a:ln w="0"/>
                  <a:solidFill>
                    <a:schemeClr val="tx1"/>
                  </a:solidFill>
                  <a:effectLst>
                    <a:outerShdw blurRad="38100" dist="25400" dir="5400000" algn="ctr" rotWithShape="0">
                      <a:srgbClr val="6E747A">
                        <a:alpha val="43000"/>
                      </a:srgbClr>
                    </a:outerShdw>
                  </a:effectLst>
                  <a:latin typeface="+mn-lt"/>
                  <a:ea typeface="+mn-ea"/>
                  <a:cs typeface="+mn-cs"/>
                </a:defRPr>
              </a:lvl1pPr>
              <a:lvl2pPr marL="457304" indent="0" algn="l" defTabSz="914400" rtl="0" eaLnBrk="1" latinLnBrk="0" hangingPunct="1">
                <a:buNone/>
                <a:defRPr sz="1800" kern="1200">
                  <a:solidFill>
                    <a:schemeClr val="tx1"/>
                  </a:solidFill>
                  <a:latin typeface="+mn-lt"/>
                  <a:ea typeface="+mn-ea"/>
                  <a:cs typeface="+mn-cs"/>
                </a:defRPr>
              </a:lvl2pPr>
              <a:lvl3pPr marL="914607" indent="0" algn="l" defTabSz="914400" rtl="0" eaLnBrk="1" latinLnBrk="0" hangingPunct="1">
                <a:buNone/>
                <a:defRPr sz="1800" kern="1200">
                  <a:solidFill>
                    <a:schemeClr val="tx1"/>
                  </a:solidFill>
                  <a:latin typeface="+mn-lt"/>
                  <a:ea typeface="+mn-ea"/>
                  <a:cs typeface="+mn-cs"/>
                </a:defRPr>
              </a:lvl3pPr>
              <a:lvl4pPr marL="1371912" indent="0" algn="l" defTabSz="914400" rtl="0" eaLnBrk="1" latinLnBrk="0" hangingPunct="1">
                <a:buNone/>
                <a:defRPr sz="1800" kern="1200">
                  <a:solidFill>
                    <a:schemeClr val="tx1"/>
                  </a:solidFill>
                  <a:latin typeface="+mn-lt"/>
                  <a:ea typeface="+mn-ea"/>
                  <a:cs typeface="+mn-cs"/>
                </a:defRPr>
              </a:lvl4pPr>
              <a:lvl5pPr marL="1829215" indent="0" algn="l" defTabSz="914400" rtl="0" eaLnBrk="1" latinLnBrk="0" hangingPunct="1">
                <a:buNone/>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32" dirty="0"/>
                <a:t>Independent Experts – Real World Answers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9319" y="6348377"/>
              <a:ext cx="889686" cy="363739"/>
            </a:xfrm>
            <a:prstGeom prst="rect">
              <a:avLst/>
            </a:prstGeom>
          </p:spPr>
        </p:pic>
      </p:grpSp>
    </p:spTree>
    <p:extLst>
      <p:ext uri="{BB962C8B-B14F-4D97-AF65-F5344CB8AC3E}">
        <p14:creationId xmlns:p14="http://schemas.microsoft.com/office/powerpoint/2010/main" val="62562108"/>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9"/>
            <a:ext cx="6399214"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1"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973055" y="6319671"/>
            <a:ext cx="1005839" cy="195077"/>
          </a:xfrm>
          <a:prstGeom prst="rect">
            <a:avLst/>
          </a:prstGeom>
        </p:spPr>
      </p:pic>
      <p:sp>
        <p:nvSpPr>
          <p:cNvPr id="7" name="Rectangle 6"/>
          <p:cNvSpPr/>
          <p:nvPr userDrawn="1"/>
        </p:nvSpPr>
        <p:spPr bwMode="auto">
          <a:xfrm>
            <a:off x="457202" y="479426"/>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16" fontAlgn="base">
              <a:lnSpc>
                <a:spcPct val="90000"/>
              </a:lnSpc>
              <a:spcBef>
                <a:spcPct val="0"/>
              </a:spcBef>
              <a:spcAft>
                <a:spcPct val="0"/>
              </a:spcAft>
              <a:defRPr/>
            </a:pPr>
            <a:r>
              <a:rPr lang="en-US" sz="1801"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747726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7"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78"/>
            <a:ext cx="9143936" cy="1828786"/>
          </a:xfrm>
          <a:noFill/>
        </p:spPr>
        <p:txBody>
          <a:bodyPr lIns="146304" tIns="91440" rIns="146304" bIns="91440" anchor="t" anchorCtr="0"/>
          <a:lstStyle>
            <a:lvl1pPr>
              <a:defRPr sz="6000" spc="-101" baseline="0">
                <a:gradFill>
                  <a:gsLst>
                    <a:gs pos="5833">
                      <a:schemeClr val="bg1"/>
                    </a:gs>
                    <a:gs pos="1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74702"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973055" y="6319671"/>
            <a:ext cx="1005839" cy="195077"/>
          </a:xfrm>
          <a:prstGeom prst="rect">
            <a:avLst/>
          </a:prstGeom>
        </p:spPr>
      </p:pic>
      <p:sp>
        <p:nvSpPr>
          <p:cNvPr id="7" name="Rectangle 6"/>
          <p:cNvSpPr/>
          <p:nvPr userDrawn="1"/>
        </p:nvSpPr>
        <p:spPr bwMode="auto">
          <a:xfrm>
            <a:off x="457202" y="479426"/>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16" fontAlgn="base">
              <a:lnSpc>
                <a:spcPct val="90000"/>
              </a:lnSpc>
              <a:spcBef>
                <a:spcPct val="0"/>
              </a:spcBef>
              <a:spcAft>
                <a:spcPct val="0"/>
              </a:spcAft>
              <a:defRPr/>
            </a:pPr>
            <a:r>
              <a:rPr lang="en-US" sz="1801"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35278264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076851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43370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238899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91819"/>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62" indent="0">
              <a:buNone/>
              <a:defRPr/>
            </a:lvl3pPr>
            <a:lvl4pPr marL="457124" indent="0">
              <a:buNone/>
              <a:defRPr/>
            </a:lvl4pPr>
            <a:lvl5pPr marL="6856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4794169"/>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1"/>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62" indent="0">
              <a:buNone/>
              <a:defRPr/>
            </a:lvl3pPr>
            <a:lvl4pPr marL="457124" indent="0">
              <a:buNone/>
              <a:defRPr/>
            </a:lvl4pPr>
            <a:lvl5pPr marL="6856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0663562"/>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5948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96698919"/>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59483"/>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2434145"/>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535120"/>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1" y="1212849"/>
            <a:ext cx="5486399" cy="2535120"/>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0646827"/>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535120"/>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1" y="1212849"/>
            <a:ext cx="5486399" cy="2535120"/>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398992"/>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0"/>
            <a:ext cx="5486399" cy="2602783"/>
          </a:xfrm>
        </p:spPr>
        <p:txBody>
          <a:bodyPr wrap="square">
            <a:spAutoFit/>
          </a:bodyPr>
          <a:lstStyle>
            <a:lvl1pPr marL="287290" indent="-287290">
              <a:spcBef>
                <a:spcPts val="1224"/>
              </a:spcBef>
              <a:buClr>
                <a:schemeClr val="tx1"/>
              </a:buClr>
              <a:buFont typeface="Arial" pitchFamily="34" charset="0"/>
              <a:buChar char="•"/>
              <a:defRPr sz="3600"/>
            </a:lvl1pPr>
            <a:lvl2pPr marL="531078" indent="-233156">
              <a:defRPr sz="2400"/>
            </a:lvl2pPr>
            <a:lvl3pPr marL="699467" indent="-168391">
              <a:tabLst/>
              <a:defRPr sz="2000"/>
            </a:lvl3pPr>
            <a:lvl4pPr marL="880810" indent="-181344">
              <a:defRPr/>
            </a:lvl4pPr>
            <a:lvl5pPr marL="1049201" indent="-16839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1" y="1212850"/>
            <a:ext cx="5486399" cy="2602783"/>
          </a:xfrm>
        </p:spPr>
        <p:txBody>
          <a:bodyPr wrap="square">
            <a:spAutoFit/>
          </a:bodyPr>
          <a:lstStyle>
            <a:lvl1pPr marL="287290" indent="-287290">
              <a:spcBef>
                <a:spcPts val="1224"/>
              </a:spcBef>
              <a:buClr>
                <a:schemeClr val="tx1"/>
              </a:buClr>
              <a:buFont typeface="Arial" pitchFamily="34" charset="0"/>
              <a:buChar char="•"/>
              <a:defRPr sz="3600"/>
            </a:lvl1pPr>
            <a:lvl2pPr marL="531078" indent="-233156">
              <a:defRPr sz="2400"/>
            </a:lvl2pPr>
            <a:lvl3pPr marL="699467" indent="-168391">
              <a:tabLst/>
              <a:defRPr sz="2000"/>
            </a:lvl3pPr>
            <a:lvl4pPr marL="880810" indent="-181344">
              <a:defRPr/>
            </a:lvl4pPr>
            <a:lvl5pPr marL="1049201" indent="-16839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7414081"/>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0"/>
            <a:ext cx="5486399" cy="2602783"/>
          </a:xfrm>
        </p:spPr>
        <p:txBody>
          <a:bodyPr wrap="square">
            <a:spAutoFit/>
          </a:bodyPr>
          <a:lstStyle>
            <a:lvl1pPr marL="287290" indent="-287290">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78" indent="-233156">
              <a:defRPr sz="2400"/>
            </a:lvl2pPr>
            <a:lvl3pPr marL="699467" indent="-168391">
              <a:tabLst/>
              <a:defRPr sz="2000"/>
            </a:lvl3pPr>
            <a:lvl4pPr marL="880810" indent="-181344">
              <a:defRPr/>
            </a:lvl4pPr>
            <a:lvl5pPr marL="1049201" indent="-16839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1" y="1212850"/>
            <a:ext cx="5486399" cy="2602783"/>
          </a:xfrm>
        </p:spPr>
        <p:txBody>
          <a:bodyPr wrap="square">
            <a:spAutoFit/>
          </a:bodyPr>
          <a:lstStyle>
            <a:lvl1pPr marL="287290" indent="-287290">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78" indent="-233156">
              <a:defRPr sz="2400"/>
            </a:lvl2pPr>
            <a:lvl3pPr marL="699467" indent="-168391">
              <a:tabLst/>
              <a:defRPr sz="2000"/>
            </a:lvl3pPr>
            <a:lvl4pPr marL="880810" indent="-181344">
              <a:defRPr/>
            </a:lvl4pPr>
            <a:lvl5pPr marL="1049201" indent="-16839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591687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3064142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4225492"/>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941679"/>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9024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00B0F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81588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83755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1_Blank Accent Color 2">
    <p:bg>
      <p:bgPr>
        <a:solidFill>
          <a:srgbClr val="99216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3518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04180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2_Blank Accent Color 3">
    <p:bg>
      <p:bgPr>
        <a:solidFill>
          <a:srgbClr val="A1B4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58352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16" fontAlgn="base">
              <a:spcBef>
                <a:spcPct val="0"/>
              </a:spcBef>
              <a:spcAft>
                <a:spcPct val="0"/>
              </a:spcAft>
            </a:pPr>
            <a:endParaRPr lang="en-US" sz="1801"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200" cy="2062521"/>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496" indent="0">
              <a:buNone/>
              <a:defRPr>
                <a:gradFill>
                  <a:gsLst>
                    <a:gs pos="1250">
                      <a:srgbClr val="000000"/>
                    </a:gs>
                    <a:gs pos="100000">
                      <a:srgbClr val="000000"/>
                    </a:gs>
                  </a:gsLst>
                  <a:lin ang="5400000" scaled="0"/>
                </a:gradFill>
                <a:latin typeface="Segoe UI" pitchFamily="34" charset="0"/>
                <a:cs typeface="Segoe UI" pitchFamily="34" charset="0"/>
              </a:defRPr>
            </a:lvl2pPr>
            <a:lvl3pPr marL="584509" indent="0">
              <a:buNone/>
              <a:defRPr>
                <a:gradFill>
                  <a:gsLst>
                    <a:gs pos="1250">
                      <a:srgbClr val="000000"/>
                    </a:gs>
                    <a:gs pos="100000">
                      <a:srgbClr val="000000"/>
                    </a:gs>
                  </a:gsLst>
                  <a:lin ang="5400000" scaled="0"/>
                </a:gradFill>
                <a:latin typeface="Segoe UI" pitchFamily="34" charset="0"/>
                <a:cs typeface="Segoe UI" pitchFamily="34" charset="0"/>
              </a:defRPr>
            </a:lvl3pPr>
            <a:lvl4pPr marL="814426"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821"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75224198"/>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510095"/>
          </a:xfrm>
          <a:prstGeom prst="rect">
            <a:avLst/>
          </a:prstGeom>
        </p:spPr>
        <p:txBody>
          <a:bodyPr/>
          <a:lstStyle>
            <a:lvl1pPr marL="290465" indent="-290465">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04" indent="-280942">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68" indent="-290465">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30" indent="-22856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93" indent="-22856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421825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p:cNvSpPr txBox="1">
            <a:spLocks/>
          </p:cNvSpPr>
          <p:nvPr userDrawn="1"/>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dirty="0"/>
              <a:t>Click to edit Master title style</a:t>
            </a:r>
          </a:p>
        </p:txBody>
      </p:sp>
    </p:spTree>
    <p:extLst>
      <p:ext uri="{BB962C8B-B14F-4D97-AF65-F5344CB8AC3E}">
        <p14:creationId xmlns:p14="http://schemas.microsoft.com/office/powerpoint/2010/main" val="1080327853"/>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p:cNvSpPr txBox="1">
            <a:spLocks/>
          </p:cNvSpPr>
          <p:nvPr userDrawn="1"/>
        </p:nvSpPr>
        <p:spPr>
          <a:xfrm>
            <a:off x="274639" y="295276"/>
            <a:ext cx="11889564" cy="917575"/>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99" dirty="0">
                <a:gradFill>
                  <a:gsLst>
                    <a:gs pos="1250">
                      <a:srgbClr val="505050"/>
                    </a:gs>
                    <a:gs pos="100000">
                      <a:srgbClr val="505050"/>
                    </a:gs>
                  </a:gsLst>
                  <a:lin ang="5400000" scaled="0"/>
                </a:gradFill>
              </a:rPr>
              <a:t>Click to edit Master title style</a:t>
            </a:r>
          </a:p>
        </p:txBody>
      </p:sp>
    </p:spTree>
    <p:extLst>
      <p:ext uri="{BB962C8B-B14F-4D97-AF65-F5344CB8AC3E}">
        <p14:creationId xmlns:p14="http://schemas.microsoft.com/office/powerpoint/2010/main" val="154643910"/>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9" y="1718010"/>
            <a:ext cx="11375538" cy="3267650"/>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274642" y="294237"/>
            <a:ext cx="11696415" cy="1186802"/>
          </a:xfrm>
        </p:spPr>
        <p:txBody>
          <a:bodyPr/>
          <a:lstStyle>
            <a:lvl1pPr>
              <a:defRPr sz="4799"/>
            </a:lvl1pPr>
          </a:lstStyle>
          <a:p>
            <a:r>
              <a:rPr lang="en-US" dirty="0"/>
              <a:t>Click to edit Master title style</a:t>
            </a:r>
            <a:endParaRPr lang="pt-PT" dirty="0"/>
          </a:p>
        </p:txBody>
      </p:sp>
    </p:spTree>
    <p:extLst>
      <p:ext uri="{BB962C8B-B14F-4D97-AF65-F5344CB8AC3E}">
        <p14:creationId xmlns:p14="http://schemas.microsoft.com/office/powerpoint/2010/main" val="142079975"/>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803974"/>
            <a:ext cx="11375537" cy="3314821"/>
          </a:xfrm>
        </p:spPr>
        <p:txBody>
          <a:bodyPr anchor="b" anchorCtr="0"/>
          <a:lstStyle>
            <a:lvl1pPr>
              <a:defRPr sz="11967" spc="-408" baseline="0">
                <a:gradFill>
                  <a:gsLst>
                    <a:gs pos="100000">
                      <a:schemeClr val="tx2"/>
                    </a:gs>
                    <a:gs pos="0">
                      <a:schemeClr val="tx2"/>
                    </a:gs>
                  </a:gsLst>
                  <a:lin ang="5400000" scaled="0"/>
                </a:gradFill>
              </a:defRPr>
            </a:lvl1pPr>
          </a:lstStyle>
          <a:p>
            <a:r>
              <a:rPr lang="en-US" dirty="0"/>
              <a:t>Click to edit title style</a:t>
            </a:r>
          </a:p>
        </p:txBody>
      </p:sp>
      <p:grpSp>
        <p:nvGrpSpPr>
          <p:cNvPr id="4" name="Group 3"/>
          <p:cNvGrpSpPr/>
          <p:nvPr userDrawn="1"/>
        </p:nvGrpSpPr>
        <p:grpSpPr>
          <a:xfrm>
            <a:off x="7201007" y="6474757"/>
            <a:ext cx="5059005" cy="370980"/>
            <a:chOff x="7059449" y="6348377"/>
            <a:chExt cx="4959556" cy="363739"/>
          </a:xfrm>
        </p:grpSpPr>
        <p:sp>
          <p:nvSpPr>
            <p:cNvPr id="5" name="Text Placeholder 4"/>
            <p:cNvSpPr txBox="1">
              <a:spLocks/>
            </p:cNvSpPr>
            <p:nvPr userDrawn="1"/>
          </p:nvSpPr>
          <p:spPr>
            <a:xfrm>
              <a:off x="7059449" y="6385783"/>
              <a:ext cx="4176713" cy="288925"/>
            </a:xfrm>
            <a:prstGeom prst="rect">
              <a:avLst/>
            </a:prstGeom>
          </p:spPr>
          <p:txBody>
            <a:bodyPr vert="horz" lIns="91440" tIns="45720" rIns="91440" bIns="45720" rtlCol="0" anchor="ctr"/>
            <a:lstStyle>
              <a:defPPr>
                <a:defRPr lang="es-ES"/>
              </a:defPPr>
              <a:lvl1pPr marL="0" indent="0" algn="ctr" defTabSz="914400" rtl="0" eaLnBrk="1" latinLnBrk="0" hangingPunct="1">
                <a:buNone/>
                <a:defRPr sz="1600" b="0" kern="1200" cap="none" spc="0" baseline="0">
                  <a:ln w="0"/>
                  <a:solidFill>
                    <a:schemeClr val="tx1"/>
                  </a:solidFill>
                  <a:effectLst>
                    <a:outerShdw blurRad="38100" dist="25400" dir="5400000" algn="ctr" rotWithShape="0">
                      <a:srgbClr val="6E747A">
                        <a:alpha val="43000"/>
                      </a:srgbClr>
                    </a:outerShdw>
                  </a:effectLst>
                  <a:latin typeface="+mn-lt"/>
                  <a:ea typeface="+mn-ea"/>
                  <a:cs typeface="+mn-cs"/>
                </a:defRPr>
              </a:lvl1pPr>
              <a:lvl2pPr marL="457304" indent="0" algn="l" defTabSz="914400" rtl="0" eaLnBrk="1" latinLnBrk="0" hangingPunct="1">
                <a:buNone/>
                <a:defRPr sz="1800" kern="1200">
                  <a:solidFill>
                    <a:schemeClr val="tx1"/>
                  </a:solidFill>
                  <a:latin typeface="+mn-lt"/>
                  <a:ea typeface="+mn-ea"/>
                  <a:cs typeface="+mn-cs"/>
                </a:defRPr>
              </a:lvl2pPr>
              <a:lvl3pPr marL="914607" indent="0" algn="l" defTabSz="914400" rtl="0" eaLnBrk="1" latinLnBrk="0" hangingPunct="1">
                <a:buNone/>
                <a:defRPr sz="1800" kern="1200">
                  <a:solidFill>
                    <a:schemeClr val="tx1"/>
                  </a:solidFill>
                  <a:latin typeface="+mn-lt"/>
                  <a:ea typeface="+mn-ea"/>
                  <a:cs typeface="+mn-cs"/>
                </a:defRPr>
              </a:lvl3pPr>
              <a:lvl4pPr marL="1371912" indent="0" algn="l" defTabSz="914400" rtl="0" eaLnBrk="1" latinLnBrk="0" hangingPunct="1">
                <a:buNone/>
                <a:defRPr sz="1800" kern="1200">
                  <a:solidFill>
                    <a:schemeClr val="tx1"/>
                  </a:solidFill>
                  <a:latin typeface="+mn-lt"/>
                  <a:ea typeface="+mn-ea"/>
                  <a:cs typeface="+mn-cs"/>
                </a:defRPr>
              </a:lvl4pPr>
              <a:lvl5pPr marL="1829215" indent="0" algn="l" defTabSz="914400" rtl="0" eaLnBrk="1" latinLnBrk="0" hangingPunct="1">
                <a:buNone/>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32" dirty="0"/>
                <a:t>Independent Experts – Real World Answers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9319" y="6348377"/>
              <a:ext cx="889686" cy="363739"/>
            </a:xfrm>
            <a:prstGeom prst="rect">
              <a:avLst/>
            </a:prstGeom>
          </p:spPr>
        </p:pic>
      </p:grpSp>
    </p:spTree>
    <p:extLst>
      <p:ext uri="{BB962C8B-B14F-4D97-AF65-F5344CB8AC3E}">
        <p14:creationId xmlns:p14="http://schemas.microsoft.com/office/powerpoint/2010/main" val="2602580580"/>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400" y="2284962"/>
            <a:ext cx="7086439" cy="1015663"/>
          </a:xfrm>
          <a:noFill/>
        </p:spPr>
        <p:txBody>
          <a:bodyPr wrap="square"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5096036" y="3768009"/>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42675206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75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r>
              <a:rPr>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
        <p:nvSpPr>
          <p:cNvPr id="6" name="Title 1"/>
          <p:cNvSpPr>
            <a:spLocks noGrp="1"/>
          </p:cNvSpPr>
          <p:nvPr>
            <p:ph type="ctrTitle" hasCustomPrompt="1"/>
          </p:nvPr>
        </p:nvSpPr>
        <p:spPr>
          <a:xfrm>
            <a:off x="274638" y="2142636"/>
            <a:ext cx="11228387" cy="1720381"/>
          </a:xfrm>
        </p:spPr>
        <p:txBody>
          <a:bodyPr/>
          <a:lstStyle>
            <a:lvl1pPr>
              <a:defRPr sz="6000">
                <a:solidFill>
                  <a:schemeClr val="bg1"/>
                </a:solidFill>
              </a:defRPr>
            </a:lvl1pPr>
          </a:lstStyle>
          <a:p>
            <a:r>
              <a:rPr lang="en-US" dirty="0"/>
              <a:t>Title</a:t>
            </a:r>
          </a:p>
        </p:txBody>
      </p:sp>
      <p:sp>
        <p:nvSpPr>
          <p:cNvPr id="8" name="Subtitle 2"/>
          <p:cNvSpPr>
            <a:spLocks noGrp="1"/>
          </p:cNvSpPr>
          <p:nvPr>
            <p:ph type="subTitle" idx="1" hasCustomPrompt="1"/>
          </p:nvPr>
        </p:nvSpPr>
        <p:spPr>
          <a:xfrm>
            <a:off x="274702" y="3954463"/>
            <a:ext cx="8705850" cy="1055382"/>
          </a:xfrm>
        </p:spPr>
        <p:txBody>
          <a:bodyPr/>
          <a:lstStyle>
            <a:lvl1pPr marL="0" indent="0" algn="l">
              <a:buNone/>
              <a:defRPr sz="22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1846550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3798"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274639" y="264964"/>
            <a:ext cx="9143999" cy="1097302"/>
          </a:xfrm>
        </p:spPr>
        <p:txBody>
          <a:bodyPr lIns="146304" tIns="91440" rIns="146304" bIns="91440"/>
          <a:lstStyle>
            <a:lvl1pPr>
              <a:lnSpc>
                <a:spcPts val="6300"/>
              </a:lnSpc>
              <a:defRPr sz="5400"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a:xfrm>
            <a:off x="457200" y="6692392"/>
            <a:ext cx="3937000" cy="137160"/>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a:xfrm>
            <a:off x="11595101" y="6692392"/>
            <a:ext cx="566737" cy="137160"/>
          </a:xfrm>
          <a:prstGeom prst="rect">
            <a:avLst/>
          </a:prstGeom>
        </p:spPr>
        <p:txBody>
          <a:bodyPr/>
          <a:lstStyle/>
          <a:p>
            <a:fld id="{27258FFF-F925-446B-8502-81C933981705}" type="slidenum">
              <a:rPr lang="en-US" smtClean="0"/>
              <a:pPr/>
              <a:t>‹#›</a:t>
            </a:fld>
            <a:endParaRPr lang="en-US"/>
          </a:p>
        </p:txBody>
      </p:sp>
    </p:spTree>
    <p:extLst>
      <p:ext uri="{BB962C8B-B14F-4D97-AF65-F5344CB8AC3E}">
        <p14:creationId xmlns:p14="http://schemas.microsoft.com/office/powerpoint/2010/main" val="1255815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descr="pptx-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546" y="0"/>
            <a:ext cx="12768114" cy="7181046"/>
          </a:xfrm>
          <a:prstGeom prst="rect">
            <a:avLst/>
          </a:prstGeom>
        </p:spPr>
      </p:pic>
      <p:grpSp>
        <p:nvGrpSpPr>
          <p:cNvPr id="4" name="Group 3"/>
          <p:cNvGrpSpPr/>
          <p:nvPr userDrawn="1"/>
        </p:nvGrpSpPr>
        <p:grpSpPr>
          <a:xfrm>
            <a:off x="3" y="7270934"/>
            <a:ext cx="10881912" cy="3107869"/>
            <a:chOff x="3" y="7129013"/>
            <a:chExt cx="10665218" cy="3047206"/>
          </a:xfrm>
        </p:grpSpPr>
        <p:sp>
          <p:nvSpPr>
            <p:cNvPr id="58" name="Rectangle 57"/>
            <p:cNvSpPr/>
            <p:nvPr userDrawn="1"/>
          </p:nvSpPr>
          <p:spPr>
            <a:xfrm>
              <a:off x="6094416" y="7129014"/>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59" name="Rectangle 58"/>
            <p:cNvSpPr/>
            <p:nvPr userDrawn="1"/>
          </p:nvSpPr>
          <p:spPr>
            <a:xfrm>
              <a:off x="3047215" y="7129013"/>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60" name="Rectangle 59"/>
            <p:cNvSpPr/>
            <p:nvPr userDrawn="1"/>
          </p:nvSpPr>
          <p:spPr>
            <a:xfrm>
              <a:off x="1523603" y="7129014"/>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65" name="Rectangle 64"/>
            <p:cNvSpPr/>
            <p:nvPr userDrawn="1"/>
          </p:nvSpPr>
          <p:spPr>
            <a:xfrm>
              <a:off x="3047217" y="8652616"/>
              <a:ext cx="1523603" cy="1523603"/>
            </a:xfrm>
            <a:prstGeom prst="rect">
              <a:avLst/>
            </a:prstGeom>
            <a:solidFill>
              <a:srgbClr val="FF33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66" name="Rectangle 65"/>
            <p:cNvSpPr/>
            <p:nvPr userDrawn="1"/>
          </p:nvSpPr>
          <p:spPr>
            <a:xfrm>
              <a:off x="4570816" y="8652616"/>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68" name="Rectangle 67"/>
            <p:cNvSpPr/>
            <p:nvPr userDrawn="1"/>
          </p:nvSpPr>
          <p:spPr>
            <a:xfrm>
              <a:off x="3" y="8652616"/>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69" name="Rectangle 68"/>
            <p:cNvSpPr/>
            <p:nvPr userDrawn="1"/>
          </p:nvSpPr>
          <p:spPr>
            <a:xfrm>
              <a:off x="9141618" y="8652616"/>
              <a:ext cx="1523603" cy="1523603"/>
            </a:xfrm>
            <a:prstGeom prst="rect">
              <a:avLst/>
            </a:prstGeom>
            <a:solidFill>
              <a:srgbClr val="FF33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71" name="Rectangle 70"/>
            <p:cNvSpPr/>
            <p:nvPr userDrawn="1"/>
          </p:nvSpPr>
          <p:spPr>
            <a:xfrm>
              <a:off x="7618016" y="8652615"/>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grpSp>
      <p:grpSp>
        <p:nvGrpSpPr>
          <p:cNvPr id="2" name="Group 1"/>
          <p:cNvGrpSpPr/>
          <p:nvPr userDrawn="1"/>
        </p:nvGrpSpPr>
        <p:grpSpPr>
          <a:xfrm>
            <a:off x="2" y="-5047900"/>
            <a:ext cx="12436472" cy="4661802"/>
            <a:chOff x="1" y="-1"/>
            <a:chExt cx="12188823" cy="4570809"/>
          </a:xfrm>
        </p:grpSpPr>
        <p:sp>
          <p:nvSpPr>
            <p:cNvPr id="8" name="Rectangle 7"/>
            <p:cNvSpPr/>
            <p:nvPr userDrawn="1"/>
          </p:nvSpPr>
          <p:spPr>
            <a:xfrm>
              <a:off x="1523606" y="-1"/>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9" name="Rectangle 8"/>
            <p:cNvSpPr/>
            <p:nvPr userDrawn="1"/>
          </p:nvSpPr>
          <p:spPr>
            <a:xfrm>
              <a:off x="3047209" y="-1"/>
              <a:ext cx="1523603" cy="1523603"/>
            </a:xfrm>
            <a:prstGeom prst="rect">
              <a:avLst/>
            </a:prstGeom>
            <a:solidFill>
              <a:srgbClr val="FF33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11" name="Rectangle 10"/>
            <p:cNvSpPr/>
            <p:nvPr userDrawn="1"/>
          </p:nvSpPr>
          <p:spPr>
            <a:xfrm>
              <a:off x="6094416" y="-1"/>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12" name="Rectangle 11"/>
            <p:cNvSpPr/>
            <p:nvPr userDrawn="1"/>
          </p:nvSpPr>
          <p:spPr>
            <a:xfrm>
              <a:off x="7618015" y="-1"/>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14" name="Rectangle 13"/>
            <p:cNvSpPr/>
            <p:nvPr userDrawn="1"/>
          </p:nvSpPr>
          <p:spPr>
            <a:xfrm>
              <a:off x="10665221" y="-1"/>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17" name="Rectangle 16"/>
            <p:cNvSpPr/>
            <p:nvPr userDrawn="1"/>
          </p:nvSpPr>
          <p:spPr>
            <a:xfrm>
              <a:off x="10665220" y="1523602"/>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18" name="Rectangle 17"/>
            <p:cNvSpPr/>
            <p:nvPr userDrawn="1"/>
          </p:nvSpPr>
          <p:spPr>
            <a:xfrm>
              <a:off x="2" y="1523602"/>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0" name="Rectangle 19"/>
            <p:cNvSpPr/>
            <p:nvPr userDrawn="1"/>
          </p:nvSpPr>
          <p:spPr>
            <a:xfrm>
              <a:off x="3047208" y="1523602"/>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1" name="Rectangle 20"/>
            <p:cNvSpPr/>
            <p:nvPr userDrawn="1"/>
          </p:nvSpPr>
          <p:spPr>
            <a:xfrm>
              <a:off x="4570812" y="1523602"/>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3" name="Rectangle 22"/>
            <p:cNvSpPr/>
            <p:nvPr userDrawn="1"/>
          </p:nvSpPr>
          <p:spPr>
            <a:xfrm>
              <a:off x="7618018" y="1523602"/>
              <a:ext cx="1523603" cy="1523603"/>
            </a:xfrm>
            <a:prstGeom prst="rect">
              <a:avLst/>
            </a:prstGeom>
            <a:solidFill>
              <a:srgbClr val="FF33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4" name="Rectangle 23"/>
            <p:cNvSpPr/>
            <p:nvPr userDrawn="1"/>
          </p:nvSpPr>
          <p:spPr>
            <a:xfrm>
              <a:off x="9141617" y="1523602"/>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6" name="Rectangle 25"/>
            <p:cNvSpPr/>
            <p:nvPr userDrawn="1"/>
          </p:nvSpPr>
          <p:spPr>
            <a:xfrm>
              <a:off x="9141616" y="3047205"/>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9" name="Rectangle 28"/>
            <p:cNvSpPr/>
            <p:nvPr userDrawn="1"/>
          </p:nvSpPr>
          <p:spPr>
            <a:xfrm>
              <a:off x="1" y="3047205"/>
              <a:ext cx="1523603" cy="1523603"/>
            </a:xfrm>
            <a:prstGeom prst="rect">
              <a:avLst/>
            </a:prstGeom>
            <a:solidFill>
              <a:srgbClr val="FF33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33" name="Rectangle 32"/>
            <p:cNvSpPr/>
            <p:nvPr userDrawn="1"/>
          </p:nvSpPr>
          <p:spPr>
            <a:xfrm>
              <a:off x="1523604" y="3047205"/>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35" name="Rectangle 34"/>
            <p:cNvSpPr/>
            <p:nvPr userDrawn="1"/>
          </p:nvSpPr>
          <p:spPr>
            <a:xfrm>
              <a:off x="4570811" y="3047205"/>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grpSp>
      <p:pic>
        <p:nvPicPr>
          <p:cNvPr id="30" name="Picture 29" descr="C:\Users\v-anvice\AppData\Local\Microsoft\Windows\Temporary Internet Files\Content.Outlook\LNAZ6BAI\logo_Innovation-Week.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1097946" y="5700508"/>
            <a:ext cx="1153162" cy="115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5409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2298E0"/>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1" hasCustomPrompt="1"/>
          </p:nvPr>
        </p:nvSpPr>
        <p:spPr>
          <a:xfrm>
            <a:off x="523182" y="3283251"/>
            <a:ext cx="7666298" cy="452022"/>
          </a:xfrm>
          <a:prstGeom prst="rect">
            <a:avLst/>
          </a:prstGeom>
        </p:spPr>
        <p:txBody>
          <a:bodyPr lIns="68589" tIns="34295" rIns="68589" bIns="34295"/>
          <a:lstStyle>
            <a:lvl1pPr marL="0" indent="0" algn="l" defTabSz="932706" rtl="0" eaLnBrk="1" latinLnBrk="0" hangingPunct="1">
              <a:lnSpc>
                <a:spcPct val="90000"/>
              </a:lnSpc>
              <a:spcBef>
                <a:spcPct val="20000"/>
              </a:spcBef>
              <a:buSzPct val="90000"/>
              <a:buFont typeface="Arial" pitchFamily="34" charset="0"/>
              <a:buNone/>
              <a:defRPr lang="en-US" sz="3264" kern="1200" spc="-102" baseline="0" dirty="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a:t>SALA</a:t>
            </a:r>
          </a:p>
        </p:txBody>
      </p:sp>
      <p:sp>
        <p:nvSpPr>
          <p:cNvPr id="12" name="Text Placeholder 5"/>
          <p:cNvSpPr>
            <a:spLocks noGrp="1"/>
          </p:cNvSpPr>
          <p:nvPr>
            <p:ph type="body" sz="quarter" idx="10" hasCustomPrompt="1"/>
          </p:nvPr>
        </p:nvSpPr>
        <p:spPr>
          <a:xfrm>
            <a:off x="523182" y="1803682"/>
            <a:ext cx="11456578" cy="1243058"/>
          </a:xfrm>
          <a:prstGeom prst="rect">
            <a:avLst/>
          </a:prstGeom>
        </p:spPr>
        <p:txBody>
          <a:bodyPr lIns="68589" tIns="34295" rIns="68589" bIns="34295"/>
          <a:lstStyle>
            <a:lvl1pPr marL="0" indent="0">
              <a:buNone/>
              <a:defRPr lang="en-US" sz="8975" i="0" kern="1200" spc="-102" baseline="0" dirty="0" smtClean="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a:t>IT MANAGERS</a:t>
            </a:r>
          </a:p>
        </p:txBody>
      </p:sp>
    </p:spTree>
    <p:extLst>
      <p:ext uri="{BB962C8B-B14F-4D97-AF65-F5344CB8AC3E}">
        <p14:creationId xmlns:p14="http://schemas.microsoft.com/office/powerpoint/2010/main" val="96634063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580531" y="251038"/>
            <a:ext cx="11192504" cy="1213495"/>
          </a:xfrm>
        </p:spPr>
        <p:txBody>
          <a:bodyPr/>
          <a:lstStyle>
            <a:lvl1pPr>
              <a:defRPr sz="3264" baseline="0">
                <a:solidFill>
                  <a:srgbClr val="2298E0"/>
                </a:solidFill>
              </a:defRPr>
            </a:lvl1pPr>
          </a:lstStyle>
          <a:p>
            <a:r>
              <a:rPr lang="pt-PT" dirty="0"/>
              <a:t>Título Sessão | IT MANAGERS</a:t>
            </a:r>
            <a:endParaRPr lang="en-US" dirty="0"/>
          </a:p>
        </p:txBody>
      </p:sp>
      <p:sp>
        <p:nvSpPr>
          <p:cNvPr id="3" name="Content Placeholder 2"/>
          <p:cNvSpPr>
            <a:spLocks noGrp="1"/>
          </p:cNvSpPr>
          <p:nvPr>
            <p:ph sz="quarter" idx="10" hasCustomPrompt="1"/>
          </p:nvPr>
        </p:nvSpPr>
        <p:spPr>
          <a:xfrm>
            <a:off x="608006" y="2031436"/>
            <a:ext cx="11165623" cy="744787"/>
          </a:xfrm>
          <a:prstGeom prst="rect">
            <a:avLst/>
          </a:prstGeom>
        </p:spPr>
        <p:txBody>
          <a:bodyPr vert="horz"/>
          <a:lstStyle>
            <a:lvl1pPr marL="0" indent="0">
              <a:buNone/>
              <a:defRPr sz="3264">
                <a:solidFill>
                  <a:schemeClr val="tx1"/>
                </a:solidFill>
                <a:latin typeface="Segoe UI Light"/>
                <a:cs typeface="Segoe UI Light"/>
              </a:defRPr>
            </a:lvl1pPr>
            <a:lvl3pPr marL="932743" indent="0">
              <a:buNone/>
              <a:defRPr/>
            </a:lvl3pPr>
            <a:lvl4pPr marL="1399115" indent="0">
              <a:buNone/>
              <a:defRPr/>
            </a:lvl4pPr>
            <a:lvl5pPr marL="1865488" indent="0">
              <a:buNone/>
              <a:defRPr/>
            </a:lvl5pPr>
          </a:lstStyle>
          <a:p>
            <a:pPr lvl="0"/>
            <a:r>
              <a:rPr lang="pt-PT" dirty="0"/>
              <a:t>Orador</a:t>
            </a:r>
          </a:p>
        </p:txBody>
      </p:sp>
      <p:sp>
        <p:nvSpPr>
          <p:cNvPr id="5" name="Text Placeholder 4"/>
          <p:cNvSpPr>
            <a:spLocks noGrp="1"/>
          </p:cNvSpPr>
          <p:nvPr>
            <p:ph type="body" sz="quarter" idx="11" hasCustomPrompt="1"/>
          </p:nvPr>
        </p:nvSpPr>
        <p:spPr>
          <a:xfrm>
            <a:off x="649893" y="3121631"/>
            <a:ext cx="11136691" cy="552654"/>
          </a:xfrm>
          <a:prstGeom prst="rect">
            <a:avLst/>
          </a:prstGeom>
        </p:spPr>
        <p:txBody>
          <a:bodyPr vert="horz"/>
          <a:lstStyle>
            <a:lvl1pPr marL="0" indent="0">
              <a:buNone/>
              <a:defRPr sz="2176" baseline="0">
                <a:solidFill>
                  <a:srgbClr val="868686"/>
                </a:solidFill>
                <a:latin typeface="Segoe UI"/>
                <a:cs typeface="Segoe UI"/>
              </a:defRPr>
            </a:lvl1pPr>
          </a:lstStyle>
          <a:p>
            <a:r>
              <a:rPr lang="pt-PT" sz="2040" dirty="0">
                <a:solidFill>
                  <a:schemeClr val="tx1"/>
                </a:solidFill>
                <a:latin typeface="Segoe UI" pitchFamily="34" charset="0"/>
                <a:ea typeface="Segoe UI" pitchFamily="34" charset="0"/>
                <a:cs typeface="Segoe UI" pitchFamily="34" charset="0"/>
              </a:rPr>
              <a:t>Contacto</a:t>
            </a:r>
            <a:r>
              <a:rPr lang="pt-PT" sz="2040" dirty="0">
                <a:solidFill>
                  <a:srgbClr val="2298E0"/>
                </a:solidFill>
                <a:latin typeface="Segoe UI" pitchFamily="34" charset="0"/>
                <a:ea typeface="Segoe UI" pitchFamily="34" charset="0"/>
                <a:cs typeface="Segoe UI" pitchFamily="34" charset="0"/>
              </a:rPr>
              <a:t> e-mail</a:t>
            </a:r>
            <a:endParaRPr lang="en-US" sz="2040" dirty="0">
              <a:solidFill>
                <a:srgbClr val="A5A5A5"/>
              </a:solidFill>
              <a:latin typeface="Segoe UI" pitchFamily="34" charset="0"/>
              <a:ea typeface="Segoe UI" pitchFamily="34" charset="0"/>
              <a:cs typeface="Segoe UI" pitchFamily="34" charset="0"/>
            </a:endParaRPr>
          </a:p>
        </p:txBody>
      </p:sp>
      <p:sp>
        <p:nvSpPr>
          <p:cNvPr id="9" name="Text Placeholder 8"/>
          <p:cNvSpPr>
            <a:spLocks noGrp="1"/>
          </p:cNvSpPr>
          <p:nvPr>
            <p:ph type="body" sz="quarter" idx="12" hasCustomPrompt="1"/>
          </p:nvPr>
        </p:nvSpPr>
        <p:spPr>
          <a:xfrm>
            <a:off x="634778" y="3937659"/>
            <a:ext cx="11151805" cy="565607"/>
          </a:xfrm>
          <a:prstGeom prst="rect">
            <a:avLst/>
          </a:prstGeom>
        </p:spPr>
        <p:txBody>
          <a:bodyPr vert="horz"/>
          <a:lstStyle>
            <a:lvl1pPr marL="0" indent="0">
              <a:buNone/>
              <a:defRPr sz="2176" baseline="0">
                <a:solidFill>
                  <a:srgbClr val="868686"/>
                </a:solidFill>
                <a:latin typeface="Segoe UI"/>
                <a:cs typeface="Segoe UI"/>
              </a:defRPr>
            </a:lvl1pPr>
          </a:lstStyle>
          <a:p>
            <a:r>
              <a:rPr lang="pt-PT" sz="2040" dirty="0">
                <a:solidFill>
                  <a:schemeClr val="tx1"/>
                </a:solidFill>
                <a:latin typeface="Segoe UI" pitchFamily="34" charset="0"/>
                <a:ea typeface="Segoe UI" pitchFamily="34" charset="0"/>
                <a:cs typeface="Segoe UI" pitchFamily="34" charset="0"/>
              </a:rPr>
              <a:t>Contacto</a:t>
            </a:r>
            <a:r>
              <a:rPr lang="pt-PT" sz="2040" dirty="0">
                <a:solidFill>
                  <a:srgbClr val="2298E0"/>
                </a:solidFill>
                <a:latin typeface="Segoe UI" pitchFamily="34" charset="0"/>
                <a:ea typeface="Segoe UI" pitchFamily="34" charset="0"/>
                <a:cs typeface="Segoe UI" pitchFamily="34" charset="0"/>
              </a:rPr>
              <a:t> telemóvel</a:t>
            </a:r>
            <a:endParaRPr lang="en-US" sz="2040" dirty="0">
              <a:solidFill>
                <a:srgbClr val="A5A5A5"/>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586455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301555"/>
            <a:ext cx="11390114" cy="873915"/>
          </a:xfrm>
          <a:prstGeom prst="rect">
            <a:avLst/>
          </a:prstGeom>
        </p:spPr>
        <p:txBody>
          <a:bodyPr vert="horz" lIns="68589" tIns="34295" rIns="68589" bIns="34295" rtlCol="0" anchor="ctr">
            <a:noAutofit/>
          </a:bodyPr>
          <a:lstStyle>
            <a:lvl1pPr>
              <a:defRPr sz="3264" baseline="0">
                <a:solidFill>
                  <a:srgbClr val="2298E0"/>
                </a:solidFill>
              </a:defRPr>
            </a:lvl1pPr>
          </a:lstStyle>
          <a:p>
            <a:r>
              <a:rPr lang="en-US" dirty="0" err="1"/>
              <a:t>Título</a:t>
            </a:r>
            <a:r>
              <a:rPr lang="en-US" dirty="0"/>
              <a:t> </a:t>
            </a:r>
            <a:r>
              <a:rPr lang="en-US" dirty="0" err="1"/>
              <a:t>Sessão</a:t>
            </a:r>
            <a:r>
              <a:rPr lang="en-US" dirty="0"/>
              <a:t> | IT MANAGERS</a:t>
            </a:r>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2298E0"/>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p:txBody>
      </p:sp>
    </p:spTree>
    <p:extLst>
      <p:ext uri="{BB962C8B-B14F-4D97-AF65-F5344CB8AC3E}">
        <p14:creationId xmlns:p14="http://schemas.microsoft.com/office/powerpoint/2010/main" val="12710134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rgbClr val="868686"/>
        </a:solidFill>
        <a:effectLst/>
      </p:bgPr>
    </p:bg>
    <p:spTree>
      <p:nvGrpSpPr>
        <p:cNvPr id="1" name=""/>
        <p:cNvGrpSpPr/>
        <p:nvPr/>
      </p:nvGrpSpPr>
      <p:grpSpPr>
        <a:xfrm>
          <a:off x="0" y="0"/>
          <a:ext cx="0" cy="0"/>
          <a:chOff x="0" y="0"/>
          <a:chExt cx="0" cy="0"/>
        </a:xfrm>
      </p:grpSpPr>
      <p:sp>
        <p:nvSpPr>
          <p:cNvPr id="13" name="Text Placeholder 5"/>
          <p:cNvSpPr>
            <a:spLocks noGrp="1"/>
          </p:cNvSpPr>
          <p:nvPr>
            <p:ph type="body" sz="quarter" idx="10" hasCustomPrompt="1"/>
          </p:nvPr>
        </p:nvSpPr>
        <p:spPr>
          <a:xfrm>
            <a:off x="523182" y="1803682"/>
            <a:ext cx="11456578" cy="1243058"/>
          </a:xfrm>
          <a:prstGeom prst="rect">
            <a:avLst/>
          </a:prstGeom>
        </p:spPr>
        <p:txBody>
          <a:bodyPr lIns="68589" tIns="34295" rIns="68589" bIns="34295"/>
          <a:lstStyle>
            <a:lvl1pPr marL="0" indent="0">
              <a:buNone/>
              <a:defRPr lang="en-US" sz="8975" i="0" kern="1200" spc="-102" baseline="0" dirty="0" smtClean="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a:t>WEB DEVELOPERS</a:t>
            </a:r>
          </a:p>
        </p:txBody>
      </p:sp>
      <p:sp>
        <p:nvSpPr>
          <p:cNvPr id="14" name="Text Placeholder 8"/>
          <p:cNvSpPr>
            <a:spLocks noGrp="1"/>
          </p:cNvSpPr>
          <p:nvPr>
            <p:ph type="body" sz="quarter" idx="11" hasCustomPrompt="1"/>
          </p:nvPr>
        </p:nvSpPr>
        <p:spPr>
          <a:xfrm>
            <a:off x="523182" y="3283251"/>
            <a:ext cx="7666298" cy="452022"/>
          </a:xfrm>
          <a:prstGeom prst="rect">
            <a:avLst/>
          </a:prstGeom>
        </p:spPr>
        <p:txBody>
          <a:bodyPr lIns="68589" tIns="34295" rIns="68589" bIns="34295"/>
          <a:lstStyle>
            <a:lvl1pPr marL="0" indent="0" algn="l" defTabSz="932706" rtl="0" eaLnBrk="1" latinLnBrk="0" hangingPunct="1">
              <a:lnSpc>
                <a:spcPct val="90000"/>
              </a:lnSpc>
              <a:spcBef>
                <a:spcPct val="20000"/>
              </a:spcBef>
              <a:buSzPct val="90000"/>
              <a:buFont typeface="Arial" pitchFamily="34" charset="0"/>
              <a:buNone/>
              <a:defRPr lang="en-US" sz="3264" kern="1200" spc="-102" baseline="0" dirty="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a:t>SALA</a:t>
            </a:r>
          </a:p>
        </p:txBody>
      </p:sp>
    </p:spTree>
    <p:extLst>
      <p:ext uri="{BB962C8B-B14F-4D97-AF65-F5344CB8AC3E}">
        <p14:creationId xmlns:p14="http://schemas.microsoft.com/office/powerpoint/2010/main" val="3705124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Picture with Caption">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580531" y="251038"/>
            <a:ext cx="11192504" cy="1213495"/>
          </a:xfrm>
        </p:spPr>
        <p:txBody>
          <a:bodyPr/>
          <a:lstStyle>
            <a:lvl1pPr>
              <a:defRPr sz="3264" baseline="0">
                <a:solidFill>
                  <a:srgbClr val="868686"/>
                </a:solidFill>
              </a:defRPr>
            </a:lvl1pPr>
          </a:lstStyle>
          <a:p>
            <a:r>
              <a:rPr lang="pt-PT" dirty="0"/>
              <a:t>Título Sessão | WEB DEVELOPERS</a:t>
            </a:r>
            <a:endParaRPr lang="en-US" dirty="0"/>
          </a:p>
        </p:txBody>
      </p:sp>
      <p:sp>
        <p:nvSpPr>
          <p:cNvPr id="3" name="Content Placeholder 2"/>
          <p:cNvSpPr>
            <a:spLocks noGrp="1"/>
          </p:cNvSpPr>
          <p:nvPr>
            <p:ph sz="quarter" idx="10" hasCustomPrompt="1"/>
          </p:nvPr>
        </p:nvSpPr>
        <p:spPr>
          <a:xfrm>
            <a:off x="608006" y="2031436"/>
            <a:ext cx="11165623" cy="744787"/>
          </a:xfrm>
          <a:prstGeom prst="rect">
            <a:avLst/>
          </a:prstGeom>
        </p:spPr>
        <p:txBody>
          <a:bodyPr vert="horz"/>
          <a:lstStyle>
            <a:lvl1pPr marL="0" indent="0">
              <a:buNone/>
              <a:defRPr sz="3264">
                <a:solidFill>
                  <a:schemeClr val="tx1"/>
                </a:solidFill>
                <a:latin typeface="Segoe UI Light"/>
                <a:cs typeface="Segoe UI Light"/>
              </a:defRPr>
            </a:lvl1pPr>
            <a:lvl3pPr marL="932743" indent="0">
              <a:buNone/>
              <a:defRPr/>
            </a:lvl3pPr>
            <a:lvl4pPr marL="1399115" indent="0">
              <a:buNone/>
              <a:defRPr/>
            </a:lvl4pPr>
            <a:lvl5pPr marL="1865488" indent="0">
              <a:buNone/>
              <a:defRPr/>
            </a:lvl5pPr>
          </a:lstStyle>
          <a:p>
            <a:pPr lvl="0"/>
            <a:r>
              <a:rPr lang="pt-PT" dirty="0"/>
              <a:t>Orador</a:t>
            </a:r>
          </a:p>
        </p:txBody>
      </p:sp>
      <p:sp>
        <p:nvSpPr>
          <p:cNvPr id="5" name="Text Placeholder 4"/>
          <p:cNvSpPr>
            <a:spLocks noGrp="1"/>
          </p:cNvSpPr>
          <p:nvPr>
            <p:ph type="body" sz="quarter" idx="11" hasCustomPrompt="1"/>
          </p:nvPr>
        </p:nvSpPr>
        <p:spPr>
          <a:xfrm>
            <a:off x="649893" y="3121631"/>
            <a:ext cx="11136691" cy="552654"/>
          </a:xfrm>
          <a:prstGeom prst="rect">
            <a:avLst/>
          </a:prstGeom>
        </p:spPr>
        <p:txBody>
          <a:bodyPr vert="horz"/>
          <a:lstStyle>
            <a:lvl1pPr marL="0" indent="0">
              <a:buNone/>
              <a:defRPr sz="2176" baseline="0">
                <a:solidFill>
                  <a:srgbClr val="868686"/>
                </a:solidFill>
                <a:latin typeface="Segoe UI"/>
                <a:cs typeface="Segoe UI"/>
              </a:defRPr>
            </a:lvl1pPr>
          </a:lstStyle>
          <a:p>
            <a:r>
              <a:rPr lang="pt-PT" sz="2040" dirty="0">
                <a:solidFill>
                  <a:schemeClr val="tx1"/>
                </a:solidFill>
                <a:latin typeface="Segoe UI" pitchFamily="34" charset="0"/>
                <a:ea typeface="Segoe UI" pitchFamily="34" charset="0"/>
                <a:cs typeface="Segoe UI" pitchFamily="34" charset="0"/>
              </a:rPr>
              <a:t>Contacto</a:t>
            </a:r>
            <a:r>
              <a:rPr lang="pt-PT" sz="2040" dirty="0">
                <a:solidFill>
                  <a:srgbClr val="868686"/>
                </a:solidFill>
                <a:latin typeface="Segoe UI" pitchFamily="34" charset="0"/>
                <a:ea typeface="Segoe UI" pitchFamily="34" charset="0"/>
                <a:cs typeface="Segoe UI" pitchFamily="34" charset="0"/>
              </a:rPr>
              <a:t> e-mail</a:t>
            </a:r>
            <a:endParaRPr lang="en-US" sz="2040" dirty="0">
              <a:solidFill>
                <a:srgbClr val="A5A5A5"/>
              </a:solidFill>
              <a:latin typeface="Segoe UI" pitchFamily="34" charset="0"/>
              <a:ea typeface="Segoe UI" pitchFamily="34" charset="0"/>
              <a:cs typeface="Segoe UI" pitchFamily="34" charset="0"/>
            </a:endParaRPr>
          </a:p>
        </p:txBody>
      </p:sp>
      <p:sp>
        <p:nvSpPr>
          <p:cNvPr id="9" name="Text Placeholder 8"/>
          <p:cNvSpPr>
            <a:spLocks noGrp="1"/>
          </p:cNvSpPr>
          <p:nvPr>
            <p:ph type="body" sz="quarter" idx="12" hasCustomPrompt="1"/>
          </p:nvPr>
        </p:nvSpPr>
        <p:spPr>
          <a:xfrm>
            <a:off x="634778" y="3937659"/>
            <a:ext cx="11151805" cy="565607"/>
          </a:xfrm>
          <a:prstGeom prst="rect">
            <a:avLst/>
          </a:prstGeom>
        </p:spPr>
        <p:txBody>
          <a:bodyPr vert="horz"/>
          <a:lstStyle>
            <a:lvl1pPr marL="0" indent="0">
              <a:buNone/>
              <a:defRPr sz="2176" baseline="0">
                <a:solidFill>
                  <a:srgbClr val="868686"/>
                </a:solidFill>
                <a:latin typeface="Segoe UI"/>
                <a:cs typeface="Segoe UI"/>
              </a:defRPr>
            </a:lvl1pPr>
          </a:lstStyle>
          <a:p>
            <a:r>
              <a:rPr lang="pt-PT" sz="2040" dirty="0">
                <a:solidFill>
                  <a:schemeClr val="tx1"/>
                </a:solidFill>
                <a:latin typeface="Segoe UI" pitchFamily="34" charset="0"/>
                <a:ea typeface="Segoe UI" pitchFamily="34" charset="0"/>
                <a:cs typeface="Segoe UI" pitchFamily="34" charset="0"/>
              </a:rPr>
              <a:t>Contacto</a:t>
            </a:r>
            <a:r>
              <a:rPr lang="pt-PT" sz="2040" dirty="0">
                <a:solidFill>
                  <a:srgbClr val="868686"/>
                </a:solidFill>
                <a:latin typeface="Segoe UI" pitchFamily="34" charset="0"/>
                <a:ea typeface="Segoe UI" pitchFamily="34" charset="0"/>
                <a:cs typeface="Segoe UI" pitchFamily="34" charset="0"/>
              </a:rPr>
              <a:t> telemóvel</a:t>
            </a:r>
            <a:endParaRPr lang="en-US" sz="2040" dirty="0">
              <a:solidFill>
                <a:srgbClr val="A5A5A5"/>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90256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436714" cy="699452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899"/>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74702" y="3954441"/>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7200" y="6305103"/>
            <a:ext cx="1005840" cy="195077"/>
          </a:xfrm>
          <a:prstGeom prst="rect">
            <a:avLst/>
          </a:prstGeom>
        </p:spPr>
      </p:pic>
      <p:sp>
        <p:nvSpPr>
          <p:cNvPr id="14" name="Rectangle 13"/>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37575375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301555"/>
            <a:ext cx="11390114" cy="873915"/>
          </a:xfrm>
          <a:prstGeom prst="rect">
            <a:avLst/>
          </a:prstGeom>
        </p:spPr>
        <p:txBody>
          <a:bodyPr vert="horz" lIns="68589" tIns="34295" rIns="68589" bIns="34295" rtlCol="0" anchor="ctr">
            <a:noAutofit/>
          </a:bodyPr>
          <a:lstStyle>
            <a:lvl1pPr>
              <a:defRPr sz="3264" baseline="0">
                <a:solidFill>
                  <a:srgbClr val="868686"/>
                </a:solidFill>
              </a:defRPr>
            </a:lvl1pPr>
          </a:lstStyle>
          <a:p>
            <a:r>
              <a:rPr lang="en-US" dirty="0" err="1"/>
              <a:t>Título</a:t>
            </a:r>
            <a:r>
              <a:rPr lang="en-US" dirty="0"/>
              <a:t> </a:t>
            </a:r>
            <a:r>
              <a:rPr lang="en-US" dirty="0" err="1"/>
              <a:t>Sessão</a:t>
            </a:r>
            <a:r>
              <a:rPr lang="en-US" dirty="0"/>
              <a:t> | WEB DEVELOPERS</a:t>
            </a:r>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868686"/>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p:txBody>
      </p:sp>
    </p:spTree>
    <p:extLst>
      <p:ext uri="{BB962C8B-B14F-4D97-AF65-F5344CB8AC3E}">
        <p14:creationId xmlns:p14="http://schemas.microsoft.com/office/powerpoint/2010/main" val="37578575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rgbClr val="0D77B6"/>
        </a:solidFill>
        <a:effectLst/>
      </p:bgPr>
    </p:bg>
    <p:spTree>
      <p:nvGrpSpPr>
        <p:cNvPr id="1" name=""/>
        <p:cNvGrpSpPr/>
        <p:nvPr/>
      </p:nvGrpSpPr>
      <p:grpSpPr>
        <a:xfrm>
          <a:off x="0" y="0"/>
          <a:ext cx="0" cy="0"/>
          <a:chOff x="0" y="0"/>
          <a:chExt cx="0" cy="0"/>
        </a:xfrm>
      </p:grpSpPr>
      <p:sp>
        <p:nvSpPr>
          <p:cNvPr id="15" name="Text Placeholder 5"/>
          <p:cNvSpPr>
            <a:spLocks noGrp="1"/>
          </p:cNvSpPr>
          <p:nvPr>
            <p:ph type="body" sz="quarter" idx="10" hasCustomPrompt="1"/>
          </p:nvPr>
        </p:nvSpPr>
        <p:spPr>
          <a:xfrm>
            <a:off x="523182" y="1803682"/>
            <a:ext cx="11456578" cy="1243058"/>
          </a:xfrm>
          <a:prstGeom prst="rect">
            <a:avLst/>
          </a:prstGeom>
        </p:spPr>
        <p:txBody>
          <a:bodyPr lIns="68589" tIns="34295" rIns="68589" bIns="34295"/>
          <a:lstStyle>
            <a:lvl1pPr marL="0" indent="0">
              <a:buNone/>
              <a:defRPr lang="en-US" sz="8975" i="0" kern="1200" spc="-102" baseline="0" dirty="0" smtClean="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a:t>DEVELOPERS</a:t>
            </a:r>
          </a:p>
        </p:txBody>
      </p:sp>
      <p:sp>
        <p:nvSpPr>
          <p:cNvPr id="16" name="Text Placeholder 8"/>
          <p:cNvSpPr>
            <a:spLocks noGrp="1"/>
          </p:cNvSpPr>
          <p:nvPr>
            <p:ph type="body" sz="quarter" idx="11" hasCustomPrompt="1"/>
          </p:nvPr>
        </p:nvSpPr>
        <p:spPr>
          <a:xfrm>
            <a:off x="523182" y="3283251"/>
            <a:ext cx="7666298" cy="452022"/>
          </a:xfrm>
          <a:prstGeom prst="rect">
            <a:avLst/>
          </a:prstGeom>
        </p:spPr>
        <p:txBody>
          <a:bodyPr lIns="68589" tIns="34295" rIns="68589" bIns="34295"/>
          <a:lstStyle>
            <a:lvl1pPr marL="0" indent="0" algn="l" defTabSz="932706" rtl="0" eaLnBrk="1" latinLnBrk="0" hangingPunct="1">
              <a:lnSpc>
                <a:spcPct val="90000"/>
              </a:lnSpc>
              <a:spcBef>
                <a:spcPct val="20000"/>
              </a:spcBef>
              <a:buSzPct val="90000"/>
              <a:buFont typeface="Arial" pitchFamily="34" charset="0"/>
              <a:buNone/>
              <a:defRPr lang="en-US" sz="3264" kern="1200" spc="-102" baseline="0" dirty="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a:t>SALA</a:t>
            </a:r>
          </a:p>
        </p:txBody>
      </p:sp>
      <p:sp>
        <p:nvSpPr>
          <p:cNvPr id="2" name="AutoShape 2" descr="https://mediabank.partners.extranet.microsoft.com/Assets/Active/R-T/SQL_Server/SQL_Server_2008/SQL_Server_2008_R2_Fast_Track_Data_Warehouse/SQL-FTDW/Horizontal/online-rgb/reverse/SQL-FTDW_h_rgb_r.png"/>
          <p:cNvSpPr>
            <a:spLocks noChangeAspect="1" noChangeArrowheads="1"/>
          </p:cNvSpPr>
          <p:nvPr userDrawn="1"/>
        </p:nvSpPr>
        <p:spPr bwMode="auto">
          <a:xfrm>
            <a:off x="64791" y="-139242"/>
            <a:ext cx="18270830" cy="426471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73" tIns="46637" rIns="93273" bIns="46637" numCol="1" anchor="t" anchorCtr="0" compatLnSpc="1">
            <a:prstTxWarp prst="textNoShape">
              <a:avLst/>
            </a:prstTxWarp>
          </a:bodyPr>
          <a:lstStyle/>
          <a:p>
            <a:pPr defTabSz="932706"/>
            <a:endParaRPr lang="en-US" sz="1904">
              <a:solidFill>
                <a:prstClr val="black"/>
              </a:solidFill>
            </a:endParaRPr>
          </a:p>
        </p:txBody>
      </p:sp>
    </p:spTree>
    <p:extLst>
      <p:ext uri="{BB962C8B-B14F-4D97-AF65-F5344CB8AC3E}">
        <p14:creationId xmlns:p14="http://schemas.microsoft.com/office/powerpoint/2010/main" val="124247032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580531" y="251038"/>
            <a:ext cx="11192504" cy="1213495"/>
          </a:xfrm>
        </p:spPr>
        <p:txBody>
          <a:bodyPr/>
          <a:lstStyle>
            <a:lvl1pPr>
              <a:defRPr sz="3264">
                <a:solidFill>
                  <a:srgbClr val="0D77B6"/>
                </a:solidFill>
              </a:defRPr>
            </a:lvl1pPr>
          </a:lstStyle>
          <a:p>
            <a:r>
              <a:rPr lang="pt-PT" dirty="0"/>
              <a:t>Título Sessão | DEVELOPERS</a:t>
            </a:r>
            <a:endParaRPr lang="en-US" dirty="0"/>
          </a:p>
        </p:txBody>
      </p:sp>
      <p:sp>
        <p:nvSpPr>
          <p:cNvPr id="3" name="Content Placeholder 2"/>
          <p:cNvSpPr>
            <a:spLocks noGrp="1"/>
          </p:cNvSpPr>
          <p:nvPr>
            <p:ph sz="quarter" idx="10" hasCustomPrompt="1"/>
          </p:nvPr>
        </p:nvSpPr>
        <p:spPr>
          <a:xfrm>
            <a:off x="608006" y="2031436"/>
            <a:ext cx="11165623" cy="744787"/>
          </a:xfrm>
          <a:prstGeom prst="rect">
            <a:avLst/>
          </a:prstGeom>
        </p:spPr>
        <p:txBody>
          <a:bodyPr vert="horz"/>
          <a:lstStyle>
            <a:lvl1pPr marL="0" indent="0">
              <a:buNone/>
              <a:defRPr sz="3264">
                <a:solidFill>
                  <a:schemeClr val="tx1"/>
                </a:solidFill>
                <a:latin typeface="Segoe UI Light"/>
                <a:cs typeface="Segoe UI Light"/>
              </a:defRPr>
            </a:lvl1pPr>
            <a:lvl3pPr marL="932743" indent="0">
              <a:buNone/>
              <a:defRPr/>
            </a:lvl3pPr>
            <a:lvl4pPr marL="1399115" indent="0">
              <a:buNone/>
              <a:defRPr/>
            </a:lvl4pPr>
            <a:lvl5pPr marL="1865488" indent="0">
              <a:buNone/>
              <a:defRPr/>
            </a:lvl5pPr>
          </a:lstStyle>
          <a:p>
            <a:pPr lvl="0"/>
            <a:r>
              <a:rPr lang="pt-PT" dirty="0"/>
              <a:t>Orador</a:t>
            </a:r>
          </a:p>
        </p:txBody>
      </p:sp>
      <p:sp>
        <p:nvSpPr>
          <p:cNvPr id="5" name="Text Placeholder 4"/>
          <p:cNvSpPr>
            <a:spLocks noGrp="1"/>
          </p:cNvSpPr>
          <p:nvPr>
            <p:ph type="body" sz="quarter" idx="11" hasCustomPrompt="1"/>
          </p:nvPr>
        </p:nvSpPr>
        <p:spPr>
          <a:xfrm>
            <a:off x="649893" y="3121631"/>
            <a:ext cx="11136691" cy="552654"/>
          </a:xfrm>
          <a:prstGeom prst="rect">
            <a:avLst/>
          </a:prstGeom>
        </p:spPr>
        <p:txBody>
          <a:bodyPr vert="horz"/>
          <a:lstStyle>
            <a:lvl1pPr marL="0" indent="0">
              <a:buNone/>
              <a:defRPr sz="2176">
                <a:solidFill>
                  <a:srgbClr val="0D77B6"/>
                </a:solidFill>
                <a:latin typeface="Segoe UI"/>
                <a:cs typeface="Segoe UI"/>
              </a:defRPr>
            </a:lvl1pPr>
          </a:lstStyle>
          <a:p>
            <a:r>
              <a:rPr lang="pt-PT" sz="2040" dirty="0">
                <a:solidFill>
                  <a:schemeClr val="tx1"/>
                </a:solidFill>
                <a:latin typeface="Segoe UI" pitchFamily="34" charset="0"/>
                <a:ea typeface="Segoe UI" pitchFamily="34" charset="0"/>
                <a:cs typeface="Segoe UI" pitchFamily="34" charset="0"/>
              </a:rPr>
              <a:t>Contacto </a:t>
            </a:r>
            <a:r>
              <a:rPr lang="pt-PT" sz="2040" dirty="0">
                <a:solidFill>
                  <a:srgbClr val="0D77B6"/>
                </a:solidFill>
                <a:latin typeface="Segoe UI" pitchFamily="34" charset="0"/>
                <a:ea typeface="Segoe UI" pitchFamily="34" charset="0"/>
                <a:cs typeface="Segoe UI" pitchFamily="34" charset="0"/>
              </a:rPr>
              <a:t>e-mail</a:t>
            </a:r>
            <a:endParaRPr lang="en-US" sz="2040" dirty="0">
              <a:solidFill>
                <a:srgbClr val="A5A5A5"/>
              </a:solidFill>
              <a:latin typeface="Segoe UI" pitchFamily="34" charset="0"/>
              <a:ea typeface="Segoe UI" pitchFamily="34" charset="0"/>
              <a:cs typeface="Segoe UI" pitchFamily="34" charset="0"/>
            </a:endParaRPr>
          </a:p>
        </p:txBody>
      </p:sp>
      <p:sp>
        <p:nvSpPr>
          <p:cNvPr id="9" name="Text Placeholder 8"/>
          <p:cNvSpPr>
            <a:spLocks noGrp="1"/>
          </p:cNvSpPr>
          <p:nvPr>
            <p:ph type="body" sz="quarter" idx="12" hasCustomPrompt="1"/>
          </p:nvPr>
        </p:nvSpPr>
        <p:spPr>
          <a:xfrm>
            <a:off x="634778" y="3937659"/>
            <a:ext cx="11151805" cy="565607"/>
          </a:xfrm>
          <a:prstGeom prst="rect">
            <a:avLst/>
          </a:prstGeom>
        </p:spPr>
        <p:txBody>
          <a:bodyPr vert="horz"/>
          <a:lstStyle>
            <a:lvl1pPr marL="0" indent="0">
              <a:buNone/>
              <a:defRPr sz="2176">
                <a:solidFill>
                  <a:srgbClr val="0D77B6"/>
                </a:solidFill>
                <a:latin typeface="Segoe UI"/>
                <a:cs typeface="Segoe UI"/>
              </a:defRPr>
            </a:lvl1pPr>
          </a:lstStyle>
          <a:p>
            <a:r>
              <a:rPr lang="pt-PT" sz="2040" dirty="0">
                <a:solidFill>
                  <a:schemeClr val="tx1"/>
                </a:solidFill>
                <a:latin typeface="Segoe UI" pitchFamily="34" charset="0"/>
                <a:ea typeface="Segoe UI" pitchFamily="34" charset="0"/>
                <a:cs typeface="Segoe UI" pitchFamily="34" charset="0"/>
              </a:rPr>
              <a:t>Contacto </a:t>
            </a:r>
            <a:r>
              <a:rPr lang="pt-PT" sz="2040" dirty="0">
                <a:solidFill>
                  <a:srgbClr val="0D77B6"/>
                </a:solidFill>
                <a:latin typeface="Segoe UI" pitchFamily="34" charset="0"/>
                <a:ea typeface="Segoe UI" pitchFamily="34" charset="0"/>
                <a:cs typeface="Segoe UI" pitchFamily="34" charset="0"/>
              </a:rPr>
              <a:t>telemóvel</a:t>
            </a:r>
            <a:endParaRPr lang="en-US" sz="2040" dirty="0">
              <a:solidFill>
                <a:srgbClr val="A5A5A5"/>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323111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218657"/>
            <a:ext cx="11390114" cy="873915"/>
          </a:xfrm>
          <a:prstGeom prst="rect">
            <a:avLst/>
          </a:prstGeom>
        </p:spPr>
        <p:txBody>
          <a:bodyPr vert="horz" lIns="68589" tIns="34295" rIns="68589" bIns="34295" rtlCol="0" anchor="ctr">
            <a:noAutofit/>
          </a:bodyPr>
          <a:lstStyle>
            <a:lvl1pPr>
              <a:defRPr sz="3264" baseline="0">
                <a:solidFill>
                  <a:srgbClr val="0D77B6"/>
                </a:solidFill>
              </a:defRPr>
            </a:lvl1pPr>
          </a:lstStyle>
          <a:p>
            <a:r>
              <a:rPr lang="en-US" dirty="0" err="1"/>
              <a:t>Título</a:t>
            </a:r>
            <a:r>
              <a:rPr lang="en-US" dirty="0"/>
              <a:t> </a:t>
            </a:r>
            <a:r>
              <a:rPr lang="en-US" dirty="0" err="1"/>
              <a:t>Sessão</a:t>
            </a:r>
            <a:r>
              <a:rPr lang="en-US" dirty="0"/>
              <a:t> | DEVELOPERS</a:t>
            </a:r>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0D77B6"/>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p:txBody>
      </p:sp>
    </p:spTree>
    <p:extLst>
      <p:ext uri="{BB962C8B-B14F-4D97-AF65-F5344CB8AC3E}">
        <p14:creationId xmlns:p14="http://schemas.microsoft.com/office/powerpoint/2010/main" val="289127403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A5A5A5"/>
        </a:solidFill>
        <a:effectLst/>
      </p:bgPr>
    </p:bg>
    <p:spTree>
      <p:nvGrpSpPr>
        <p:cNvPr id="1" name=""/>
        <p:cNvGrpSpPr/>
        <p:nvPr/>
      </p:nvGrpSpPr>
      <p:grpSpPr>
        <a:xfrm>
          <a:off x="0" y="0"/>
          <a:ext cx="0" cy="0"/>
          <a:chOff x="0" y="0"/>
          <a:chExt cx="0" cy="0"/>
        </a:xfrm>
      </p:grpSpPr>
      <p:sp>
        <p:nvSpPr>
          <p:cNvPr id="11" name="Text Placeholder 5"/>
          <p:cNvSpPr>
            <a:spLocks noGrp="1"/>
          </p:cNvSpPr>
          <p:nvPr>
            <p:ph type="body" sz="quarter" idx="10" hasCustomPrompt="1"/>
          </p:nvPr>
        </p:nvSpPr>
        <p:spPr>
          <a:xfrm>
            <a:off x="523182" y="1803682"/>
            <a:ext cx="11456578" cy="1243058"/>
          </a:xfrm>
          <a:prstGeom prst="rect">
            <a:avLst/>
          </a:prstGeom>
        </p:spPr>
        <p:txBody>
          <a:bodyPr lIns="68589" tIns="34295" rIns="68589" bIns="34295"/>
          <a:lstStyle>
            <a:lvl1pPr marL="0" indent="0">
              <a:buNone/>
              <a:defRPr lang="en-US" sz="8975" i="0" kern="1200" spc="-102" baseline="0" dirty="0" smtClean="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a:t>ARQUITECTOS</a:t>
            </a:r>
          </a:p>
        </p:txBody>
      </p:sp>
      <p:sp>
        <p:nvSpPr>
          <p:cNvPr id="12" name="Text Placeholder 8"/>
          <p:cNvSpPr>
            <a:spLocks noGrp="1"/>
          </p:cNvSpPr>
          <p:nvPr>
            <p:ph type="body" sz="quarter" idx="11" hasCustomPrompt="1"/>
          </p:nvPr>
        </p:nvSpPr>
        <p:spPr>
          <a:xfrm>
            <a:off x="523182" y="3283251"/>
            <a:ext cx="7666298" cy="452022"/>
          </a:xfrm>
          <a:prstGeom prst="rect">
            <a:avLst/>
          </a:prstGeom>
        </p:spPr>
        <p:txBody>
          <a:bodyPr lIns="68589" tIns="34295" rIns="68589" bIns="34295"/>
          <a:lstStyle>
            <a:lvl1pPr marL="0" indent="0" algn="l" defTabSz="932706" rtl="0" eaLnBrk="1" latinLnBrk="0" hangingPunct="1">
              <a:lnSpc>
                <a:spcPct val="90000"/>
              </a:lnSpc>
              <a:spcBef>
                <a:spcPct val="20000"/>
              </a:spcBef>
              <a:buSzPct val="90000"/>
              <a:buFont typeface="Arial" pitchFamily="34" charset="0"/>
              <a:buNone/>
              <a:defRPr lang="en-US" sz="3264" kern="1200" spc="-102" baseline="0" dirty="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a:t>SALA</a:t>
            </a:r>
          </a:p>
        </p:txBody>
      </p:sp>
    </p:spTree>
    <p:extLst>
      <p:ext uri="{BB962C8B-B14F-4D97-AF65-F5344CB8AC3E}">
        <p14:creationId xmlns:p14="http://schemas.microsoft.com/office/powerpoint/2010/main" val="40577226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580531" y="251038"/>
            <a:ext cx="11192504" cy="1213495"/>
          </a:xfrm>
        </p:spPr>
        <p:txBody>
          <a:bodyPr/>
          <a:lstStyle>
            <a:lvl1pPr>
              <a:defRPr sz="3264">
                <a:solidFill>
                  <a:srgbClr val="A5A5A5"/>
                </a:solidFill>
              </a:defRPr>
            </a:lvl1pPr>
          </a:lstStyle>
          <a:p>
            <a:r>
              <a:rPr lang="pt-PT" dirty="0"/>
              <a:t>Título Sessão | ARQUITECTOS</a:t>
            </a:r>
            <a:endParaRPr lang="en-US" dirty="0"/>
          </a:p>
        </p:txBody>
      </p:sp>
      <p:sp>
        <p:nvSpPr>
          <p:cNvPr id="3" name="Content Placeholder 2"/>
          <p:cNvSpPr>
            <a:spLocks noGrp="1"/>
          </p:cNvSpPr>
          <p:nvPr>
            <p:ph sz="quarter" idx="10" hasCustomPrompt="1"/>
          </p:nvPr>
        </p:nvSpPr>
        <p:spPr>
          <a:xfrm>
            <a:off x="608006" y="2031436"/>
            <a:ext cx="11165623" cy="744787"/>
          </a:xfrm>
          <a:prstGeom prst="rect">
            <a:avLst/>
          </a:prstGeom>
        </p:spPr>
        <p:txBody>
          <a:bodyPr vert="horz"/>
          <a:lstStyle>
            <a:lvl1pPr marL="0" indent="0">
              <a:buNone/>
              <a:defRPr sz="3264">
                <a:latin typeface="Segoe UI Light"/>
                <a:cs typeface="Segoe UI Light"/>
              </a:defRPr>
            </a:lvl1pPr>
            <a:lvl3pPr marL="932743" indent="0">
              <a:buNone/>
              <a:defRPr/>
            </a:lvl3pPr>
            <a:lvl4pPr marL="1399115" indent="0">
              <a:buNone/>
              <a:defRPr/>
            </a:lvl4pPr>
            <a:lvl5pPr marL="1865488" indent="0">
              <a:buNone/>
              <a:defRPr/>
            </a:lvl5pPr>
          </a:lstStyle>
          <a:p>
            <a:pPr lvl="0"/>
            <a:r>
              <a:rPr lang="pt-PT" sz="3672" dirty="0">
                <a:solidFill>
                  <a:srgbClr val="A5A5A5"/>
                </a:solidFill>
                <a:latin typeface="Segoe UI Light" pitchFamily="34" charset="0"/>
              </a:rPr>
              <a:t>Orador</a:t>
            </a:r>
            <a:endParaRPr lang="pt-PT" dirty="0"/>
          </a:p>
        </p:txBody>
      </p:sp>
      <p:sp>
        <p:nvSpPr>
          <p:cNvPr id="5" name="Text Placeholder 4"/>
          <p:cNvSpPr>
            <a:spLocks noGrp="1"/>
          </p:cNvSpPr>
          <p:nvPr>
            <p:ph type="body" sz="quarter" idx="11" hasCustomPrompt="1"/>
          </p:nvPr>
        </p:nvSpPr>
        <p:spPr>
          <a:xfrm>
            <a:off x="649893" y="3121631"/>
            <a:ext cx="11136691" cy="552654"/>
          </a:xfrm>
          <a:prstGeom prst="rect">
            <a:avLst/>
          </a:prstGeom>
        </p:spPr>
        <p:txBody>
          <a:bodyPr vert="horz"/>
          <a:lstStyle>
            <a:lvl1pPr marL="0" indent="0">
              <a:buNone/>
              <a:defRPr sz="2176">
                <a:solidFill>
                  <a:srgbClr val="A5A5A5"/>
                </a:solidFill>
                <a:latin typeface="Segoe UI"/>
                <a:cs typeface="Segoe UI"/>
              </a:defRPr>
            </a:lvl1pPr>
          </a:lstStyle>
          <a:p>
            <a:r>
              <a:rPr lang="pt-PT" sz="2040" dirty="0">
                <a:solidFill>
                  <a:schemeClr val="tx1"/>
                </a:solidFill>
                <a:latin typeface="Segoe UI" pitchFamily="34" charset="0"/>
                <a:ea typeface="Segoe UI" pitchFamily="34" charset="0"/>
                <a:cs typeface="Segoe UI" pitchFamily="34" charset="0"/>
              </a:rPr>
              <a:t>Contacto </a:t>
            </a:r>
            <a:r>
              <a:rPr lang="pt-PT" sz="2040" dirty="0">
                <a:solidFill>
                  <a:srgbClr val="A5A5A5"/>
                </a:solidFill>
                <a:latin typeface="Segoe UI" pitchFamily="34" charset="0"/>
                <a:ea typeface="Segoe UI" pitchFamily="34" charset="0"/>
                <a:cs typeface="Segoe UI" pitchFamily="34" charset="0"/>
              </a:rPr>
              <a:t>e-mail</a:t>
            </a:r>
            <a:endParaRPr lang="en-US" sz="2040" dirty="0">
              <a:solidFill>
                <a:srgbClr val="A5A5A5"/>
              </a:solidFill>
              <a:latin typeface="Segoe UI" pitchFamily="34" charset="0"/>
              <a:ea typeface="Segoe UI" pitchFamily="34" charset="0"/>
              <a:cs typeface="Segoe UI" pitchFamily="34" charset="0"/>
            </a:endParaRPr>
          </a:p>
        </p:txBody>
      </p:sp>
      <p:sp>
        <p:nvSpPr>
          <p:cNvPr id="9" name="Text Placeholder 8"/>
          <p:cNvSpPr>
            <a:spLocks noGrp="1"/>
          </p:cNvSpPr>
          <p:nvPr>
            <p:ph type="body" sz="quarter" idx="12" hasCustomPrompt="1"/>
          </p:nvPr>
        </p:nvSpPr>
        <p:spPr>
          <a:xfrm>
            <a:off x="634778" y="3937659"/>
            <a:ext cx="11151805" cy="565607"/>
          </a:xfrm>
          <a:prstGeom prst="rect">
            <a:avLst/>
          </a:prstGeom>
        </p:spPr>
        <p:txBody>
          <a:bodyPr vert="horz"/>
          <a:lstStyle>
            <a:lvl1pPr marL="0" indent="0">
              <a:buNone/>
              <a:defRPr sz="2176">
                <a:solidFill>
                  <a:srgbClr val="A5A5A5"/>
                </a:solidFill>
                <a:latin typeface="Segoe UI"/>
                <a:cs typeface="Segoe UI"/>
              </a:defRPr>
            </a:lvl1pPr>
          </a:lstStyle>
          <a:p>
            <a:r>
              <a:rPr lang="pt-PT" sz="2040" dirty="0">
                <a:solidFill>
                  <a:schemeClr val="tx1"/>
                </a:solidFill>
                <a:latin typeface="Segoe UI" pitchFamily="34" charset="0"/>
                <a:ea typeface="Segoe UI" pitchFamily="34" charset="0"/>
                <a:cs typeface="Segoe UI" pitchFamily="34" charset="0"/>
              </a:rPr>
              <a:t>Contacto </a:t>
            </a:r>
            <a:r>
              <a:rPr lang="pt-PT" sz="2040" dirty="0">
                <a:solidFill>
                  <a:srgbClr val="A5A5A5"/>
                </a:solidFill>
                <a:latin typeface="Segoe UI" pitchFamily="34" charset="0"/>
                <a:ea typeface="Segoe UI" pitchFamily="34" charset="0"/>
                <a:cs typeface="Segoe UI" pitchFamily="34" charset="0"/>
              </a:rPr>
              <a:t>telemóvel</a:t>
            </a:r>
            <a:endParaRPr lang="en-US" sz="2040" dirty="0">
              <a:solidFill>
                <a:srgbClr val="A5A5A5"/>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171494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301555"/>
            <a:ext cx="11390114" cy="873915"/>
          </a:xfrm>
          <a:prstGeom prst="rect">
            <a:avLst/>
          </a:prstGeom>
        </p:spPr>
        <p:txBody>
          <a:bodyPr vert="horz" lIns="68589" tIns="34295" rIns="68589" bIns="34295" rtlCol="0" anchor="ctr">
            <a:noAutofit/>
          </a:bodyPr>
          <a:lstStyle>
            <a:lvl1pPr>
              <a:defRPr sz="3264" baseline="0">
                <a:solidFill>
                  <a:srgbClr val="A5A5A5"/>
                </a:solidFill>
              </a:defRPr>
            </a:lvl1pPr>
          </a:lstStyle>
          <a:p>
            <a:r>
              <a:rPr lang="en-US" dirty="0" err="1"/>
              <a:t>Título</a:t>
            </a:r>
            <a:r>
              <a:rPr lang="en-US" dirty="0"/>
              <a:t> </a:t>
            </a:r>
            <a:r>
              <a:rPr lang="en-US" dirty="0" err="1"/>
              <a:t>Sessão</a:t>
            </a:r>
            <a:r>
              <a:rPr lang="en-US" dirty="0"/>
              <a:t> | ARQUITECTOS</a:t>
            </a:r>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A5A5A5"/>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p:txBody>
      </p:sp>
    </p:spTree>
    <p:extLst>
      <p:ext uri="{BB962C8B-B14F-4D97-AF65-F5344CB8AC3E}">
        <p14:creationId xmlns:p14="http://schemas.microsoft.com/office/powerpoint/2010/main" val="3018351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633034"/>
            <a:ext cx="10571004" cy="678032"/>
          </a:xfrm>
        </p:spPr>
        <p:txBody>
          <a:bodyPr anchor="ctr">
            <a:spAutoFit/>
          </a:bodyPr>
          <a:lstStyle>
            <a:lvl1pPr algn="ctr">
              <a:defRPr/>
            </a:lvl1pPr>
          </a:lstStyle>
          <a:p>
            <a:r>
              <a:rPr lang="en-US" dirty="0"/>
              <a:t>Click to edit Master title style</a:t>
            </a:r>
          </a:p>
        </p:txBody>
      </p:sp>
      <p:sp>
        <p:nvSpPr>
          <p:cNvPr id="3" name="Subtitle 2"/>
          <p:cNvSpPr>
            <a:spLocks noGrp="1"/>
          </p:cNvSpPr>
          <p:nvPr>
            <p:ph type="subTitle" idx="1"/>
          </p:nvPr>
        </p:nvSpPr>
        <p:spPr>
          <a:xfrm>
            <a:off x="1865471" y="3433795"/>
            <a:ext cx="8705533" cy="565091"/>
          </a:xfrm>
        </p:spPr>
        <p:txBody>
          <a:bodyPr anchor="ctr">
            <a:spAutoFit/>
          </a:bodyPr>
          <a:lstStyle>
            <a:lvl1pPr marL="0" indent="0" algn="ctr">
              <a:buNone/>
              <a:defRPr>
                <a:solidFill>
                  <a:schemeClr val="tx1">
                    <a:tint val="7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9264162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7"/>
            <a:ext cx="10571004" cy="1499290"/>
          </a:xfrm>
        </p:spPr>
        <p:txBody>
          <a:bodyPr/>
          <a:lstStyle>
            <a:lvl1pPr algn="ctr">
              <a:defRPr/>
            </a:lvl1pPr>
          </a:lstStyle>
          <a:p>
            <a:r>
              <a:rPr lang="en-US" dirty="0"/>
              <a:t>Click to edit Master title style</a:t>
            </a:r>
          </a:p>
        </p:txBody>
      </p:sp>
      <p:sp>
        <p:nvSpPr>
          <p:cNvPr id="3" name="Subtitle 2"/>
          <p:cNvSpPr>
            <a:spLocks noGrp="1"/>
          </p:cNvSpPr>
          <p:nvPr>
            <p:ph type="subTitle" idx="1"/>
          </p:nvPr>
        </p:nvSpPr>
        <p:spPr>
          <a:xfrm>
            <a:off x="1865471" y="3963564"/>
            <a:ext cx="8705533" cy="1787490"/>
          </a:xfrm>
        </p:spPr>
        <p:txBody>
          <a:bodyPr/>
          <a:lstStyle>
            <a:lvl1pPr marL="0" indent="0" algn="ctr">
              <a:buNone/>
              <a:defRPr>
                <a:solidFill>
                  <a:schemeClr val="tx1">
                    <a:tint val="7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2127740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4473440"/>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613903" y="6199217"/>
            <a:ext cx="5785229" cy="207176"/>
          </a:xfrm>
        </p:spPr>
        <p:txBody>
          <a:bodyPr/>
          <a:lstStyle>
            <a:lvl1pPr marL="0" indent="0">
              <a:buNone/>
              <a:defRPr sz="1496"/>
            </a:lvl1pPr>
          </a:lstStyle>
          <a:p>
            <a:pPr lvl="0"/>
            <a:r>
              <a:rPr lang="en-US" dirty="0"/>
              <a:t>Click to edit Master text styles</a:t>
            </a:r>
          </a:p>
        </p:txBody>
      </p:sp>
      <p:sp>
        <p:nvSpPr>
          <p:cNvPr id="3" name="Oval 2"/>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a:solidFill>
                <a:srgbClr val="FFFFFF"/>
              </a:solidFill>
            </a:endParaRPr>
          </a:p>
        </p:txBody>
      </p:sp>
      <p:sp>
        <p:nvSpPr>
          <p:cNvPr id="8" name="Title 7"/>
          <p:cNvSpPr>
            <a:spLocks noGrp="1"/>
          </p:cNvSpPr>
          <p:nvPr>
            <p:ph type="title"/>
          </p:nvPr>
        </p:nvSpPr>
        <p:spPr>
          <a:xfrm>
            <a:off x="595518" y="200235"/>
            <a:ext cx="11375537" cy="1186802"/>
          </a:xfrm>
        </p:spPr>
        <p:txBody>
          <a:bodyPr/>
          <a:lstStyle/>
          <a:p>
            <a:r>
              <a:rPr lang="en-US"/>
              <a:t>Click to edit Master title style</a:t>
            </a:r>
            <a:endParaRPr lang="pt-PT"/>
          </a:p>
        </p:txBody>
      </p:sp>
      <p:sp>
        <p:nvSpPr>
          <p:cNvPr id="32" name="Footer Placeholder 31"/>
          <p:cNvSpPr>
            <a:spLocks noGrp="1"/>
          </p:cNvSpPr>
          <p:nvPr>
            <p:ph type="ftr" sz="quarter" idx="13"/>
          </p:nvPr>
        </p:nvSpPr>
        <p:spPr>
          <a:xfrm>
            <a:off x="9016444" y="6398695"/>
            <a:ext cx="3938217" cy="207245"/>
          </a:xfrm>
        </p:spPr>
        <p:txBody>
          <a:bodyPr anchor="ctr"/>
          <a:lstStyle/>
          <a:p>
            <a:r>
              <a:rPr lang="pt-PT" dirty="0">
                <a:solidFill>
                  <a:srgbClr val="292929">
                    <a:lumMod val="75000"/>
                    <a:lumOff val="25000"/>
                  </a:srgbClr>
                </a:solidFill>
              </a:rPr>
              <a:t>www.devscope.net</a:t>
            </a:r>
          </a:p>
        </p:txBody>
      </p:sp>
      <p:sp>
        <p:nvSpPr>
          <p:cNvPr id="33" name="Slide Number Placeholder 32"/>
          <p:cNvSpPr>
            <a:spLocks noGrp="1"/>
          </p:cNvSpPr>
          <p:nvPr>
            <p:ph type="sldNum" sz="quarter" idx="14"/>
          </p:nvPr>
        </p:nvSpPr>
        <p:spPr>
          <a:xfrm>
            <a:off x="10385976" y="6359555"/>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Tree>
    <p:extLst>
      <p:ext uri="{BB962C8B-B14F-4D97-AF65-F5344CB8AC3E}">
        <p14:creationId xmlns:p14="http://schemas.microsoft.com/office/powerpoint/2010/main" val="63190218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12425757" cy="699452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702" y="121128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1211287"/>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74702" y="3030562"/>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867073" y="6287386"/>
            <a:ext cx="1005840" cy="195077"/>
          </a:xfrm>
          <a:prstGeom prst="rect">
            <a:avLst/>
          </a:prstGeom>
        </p:spPr>
      </p:pic>
      <p:sp>
        <p:nvSpPr>
          <p:cNvPr id="18" name="Rectangle 17"/>
          <p:cNvSpPr/>
          <p:nvPr userDrawn="1"/>
        </p:nvSpPr>
        <p:spPr bwMode="auto">
          <a:xfrm>
            <a:off x="460602" y="497300"/>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28481332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95518" y="200235"/>
            <a:ext cx="11375537" cy="1186802"/>
          </a:xfrm>
        </p:spPr>
        <p:txBody>
          <a:bodyPr/>
          <a:lstStyle/>
          <a:p>
            <a:r>
              <a:rPr lang="en-US" dirty="0"/>
              <a:t>Click to edit Master title style</a:t>
            </a:r>
            <a:endParaRPr lang="pt-PT" dirty="0"/>
          </a:p>
        </p:txBody>
      </p:sp>
      <p:sp>
        <p:nvSpPr>
          <p:cNvPr id="7" name="Oval 6"/>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a:solidFill>
                <a:srgbClr val="FFFFFF"/>
              </a:solidFill>
            </a:endParaRPr>
          </a:p>
        </p:txBody>
      </p:sp>
      <p:sp>
        <p:nvSpPr>
          <p:cNvPr id="8" name="Footer Placeholder 31"/>
          <p:cNvSpPr>
            <a:spLocks noGrp="1"/>
          </p:cNvSpPr>
          <p:nvPr>
            <p:ph type="ftr" sz="quarter" idx="13"/>
          </p:nvPr>
        </p:nvSpPr>
        <p:spPr>
          <a:xfrm>
            <a:off x="9016444" y="6398695"/>
            <a:ext cx="3938217" cy="207245"/>
          </a:xfrm>
        </p:spPr>
        <p:txBody>
          <a:bodyPr anchor="ctr"/>
          <a:lstStyle/>
          <a:p>
            <a:r>
              <a:rPr lang="pt-PT" dirty="0">
                <a:solidFill>
                  <a:srgbClr val="292929">
                    <a:lumMod val="75000"/>
                    <a:lumOff val="25000"/>
                  </a:srgbClr>
                </a:solidFill>
              </a:rPr>
              <a:t>www.devscope.net</a:t>
            </a:r>
          </a:p>
        </p:txBody>
      </p:sp>
      <p:sp>
        <p:nvSpPr>
          <p:cNvPr id="9" name="Slide Number Placeholder 32"/>
          <p:cNvSpPr>
            <a:spLocks noGrp="1"/>
          </p:cNvSpPr>
          <p:nvPr>
            <p:ph type="sldNum" sz="quarter" idx="14"/>
          </p:nvPr>
        </p:nvSpPr>
        <p:spPr>
          <a:xfrm>
            <a:off x="10385976" y="6356739"/>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
        <p:nvSpPr>
          <p:cNvPr id="11" name="Subtitle 2"/>
          <p:cNvSpPr>
            <a:spLocks noGrp="1"/>
          </p:cNvSpPr>
          <p:nvPr>
            <p:ph type="subTitle" idx="1" hasCustomPrompt="1"/>
          </p:nvPr>
        </p:nvSpPr>
        <p:spPr>
          <a:xfrm>
            <a:off x="595517" y="1424810"/>
            <a:ext cx="11426267" cy="621736"/>
          </a:xfrm>
        </p:spPr>
        <p:txBody>
          <a:bodyPr>
            <a:normAutofit/>
          </a:bodyPr>
          <a:lstStyle>
            <a:lvl1pPr marL="0" indent="0" algn="l">
              <a:buNone/>
              <a:defRPr sz="2040" b="1">
                <a:solidFill>
                  <a:schemeClr val="tx1">
                    <a:lumMod val="75000"/>
                    <a:lumOff val="2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a:t>CLICK TO EDIT MASTER SUBTITLE STYLE</a:t>
            </a:r>
          </a:p>
        </p:txBody>
      </p:sp>
      <p:sp>
        <p:nvSpPr>
          <p:cNvPr id="12" name="Text Placeholder 4"/>
          <p:cNvSpPr>
            <a:spLocks noGrp="1"/>
          </p:cNvSpPr>
          <p:nvPr>
            <p:ph type="body" sz="quarter" idx="10"/>
          </p:nvPr>
        </p:nvSpPr>
        <p:spPr>
          <a:xfrm>
            <a:off x="595517" y="2132501"/>
            <a:ext cx="11375537" cy="3955327"/>
          </a:xfrm>
        </p:spPr>
        <p:txBody>
          <a:bodyPr/>
          <a:lstStyle>
            <a:lvl1pPr marL="0" indent="0">
              <a:lnSpc>
                <a:spcPct val="150000"/>
              </a:lnSpc>
              <a:buClr>
                <a:schemeClr val="accent4"/>
              </a:buClr>
              <a:buNone/>
              <a:defRPr/>
            </a:lvl1pPr>
            <a:lvl2pPr marL="469610" indent="0">
              <a:lnSpc>
                <a:spcPct val="150000"/>
              </a:lnSpc>
              <a:buClr>
                <a:schemeClr val="accent4"/>
              </a:buClr>
              <a:buNone/>
              <a:defRPr/>
            </a:lvl2pPr>
            <a:lvl3pPr marL="872829" indent="0">
              <a:lnSpc>
                <a:spcPct val="150000"/>
              </a:lnSpc>
              <a:buClr>
                <a:schemeClr val="accent4"/>
              </a:buClr>
              <a:buNone/>
              <a:defRPr/>
            </a:lvl3pPr>
            <a:lvl4pPr marL="1284143" indent="0">
              <a:lnSpc>
                <a:spcPct val="150000"/>
              </a:lnSpc>
              <a:buClr>
                <a:schemeClr val="accent4"/>
              </a:buClr>
              <a:buNone/>
              <a:defRPr/>
            </a:lvl4pPr>
            <a:lvl5pPr marL="1637160" indent="0">
              <a:lnSpc>
                <a:spcPct val="150000"/>
              </a:lnSpc>
              <a:buClr>
                <a:schemeClr val="accent4"/>
              </a:buClr>
              <a:buNone/>
              <a:defRPr/>
            </a:lvl5pPr>
          </a:lstStyle>
          <a:p>
            <a:pPr lvl="0"/>
            <a:r>
              <a:rPr lang="en-US" dirty="0"/>
              <a:t>Click to edit Master text styles</a:t>
            </a:r>
          </a:p>
        </p:txBody>
      </p:sp>
    </p:spTree>
    <p:extLst>
      <p:ext uri="{BB962C8B-B14F-4D97-AF65-F5344CB8AC3E}">
        <p14:creationId xmlns:p14="http://schemas.microsoft.com/office/powerpoint/2010/main" val="405898077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PT"/>
          </a:p>
        </p:txBody>
      </p:sp>
      <p:sp>
        <p:nvSpPr>
          <p:cNvPr id="7" name="Content Placeholder 6"/>
          <p:cNvSpPr>
            <a:spLocks noGrp="1"/>
          </p:cNvSpPr>
          <p:nvPr>
            <p:ph sz="quarter" idx="13"/>
          </p:nvPr>
        </p:nvSpPr>
        <p:spPr>
          <a:xfrm>
            <a:off x="1036373" y="2461037"/>
            <a:ext cx="4767315" cy="38340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
        <p:nvSpPr>
          <p:cNvPr id="9" name="Content Placeholder 8"/>
          <p:cNvSpPr>
            <a:spLocks noGrp="1"/>
          </p:cNvSpPr>
          <p:nvPr>
            <p:ph sz="quarter" idx="14"/>
          </p:nvPr>
        </p:nvSpPr>
        <p:spPr>
          <a:xfrm>
            <a:off x="6529149" y="2461036"/>
            <a:ext cx="4974590" cy="39376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
        <p:nvSpPr>
          <p:cNvPr id="13" name="Text Placeholder 12"/>
          <p:cNvSpPr>
            <a:spLocks noGrp="1"/>
          </p:cNvSpPr>
          <p:nvPr>
            <p:ph type="body" sz="quarter" idx="15"/>
          </p:nvPr>
        </p:nvSpPr>
        <p:spPr>
          <a:xfrm>
            <a:off x="876029" y="1528434"/>
            <a:ext cx="4675410" cy="621734"/>
          </a:xfrm>
          <a:solidFill>
            <a:srgbClr val="2BAD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5720" rIns="45720" bIns="91440" numCol="1" spcCol="0" rtlCol="0" fromWordArt="0" anchor="t" anchorCtr="0" forceAA="0" compatLnSpc="1">
            <a:prstTxWarp prst="textNoShape">
              <a:avLst/>
            </a:prstTxWarp>
            <a:noAutofit/>
          </a:bodyPr>
          <a:lstStyle>
            <a:lvl1pPr marL="0" indent="0" algn="ctr">
              <a:buNone/>
              <a:defRPr lang="en-US" dirty="0" smtClean="0"/>
            </a:lvl1pPr>
            <a:lvl2pPr>
              <a:defRPr lang="en-US" sz="2448" dirty="0" smtClean="0">
                <a:solidFill>
                  <a:schemeClr val="lt1"/>
                </a:solidFill>
              </a:defRPr>
            </a:lvl2pPr>
            <a:lvl3pPr>
              <a:defRPr lang="en-US" sz="2448" dirty="0" smtClean="0">
                <a:solidFill>
                  <a:schemeClr val="lt1"/>
                </a:solidFill>
              </a:defRPr>
            </a:lvl3pPr>
            <a:lvl4pPr>
              <a:defRPr lang="en-US" sz="2448" dirty="0" smtClean="0">
                <a:solidFill>
                  <a:schemeClr val="lt1"/>
                </a:solidFill>
              </a:defRPr>
            </a:lvl4pPr>
            <a:lvl5pPr>
              <a:defRPr lang="pt-PT" sz="2448" dirty="0">
                <a:solidFill>
                  <a:schemeClr val="lt1"/>
                </a:solidFill>
              </a:defRPr>
            </a:lvl5pPr>
          </a:lstStyle>
          <a:p>
            <a:pPr marL="0" lvl="0" algn="ctr" defTabSz="1243083" fontAlgn="base">
              <a:spcBef>
                <a:spcPct val="0"/>
              </a:spcBef>
              <a:spcAft>
                <a:spcPct val="0"/>
              </a:spcAft>
            </a:pPr>
            <a:r>
              <a:rPr lang="en-US" dirty="0"/>
              <a:t>Click to edit Master text styles</a:t>
            </a:r>
          </a:p>
        </p:txBody>
      </p:sp>
      <p:sp>
        <p:nvSpPr>
          <p:cNvPr id="14" name="Text Placeholder 12"/>
          <p:cNvSpPr>
            <a:spLocks noGrp="1"/>
          </p:cNvSpPr>
          <p:nvPr>
            <p:ph type="body" sz="quarter" idx="16"/>
          </p:nvPr>
        </p:nvSpPr>
        <p:spPr>
          <a:xfrm>
            <a:off x="6425512" y="1528434"/>
            <a:ext cx="4675410" cy="621734"/>
          </a:xfrm>
          <a:solidFill>
            <a:srgbClr val="2BAD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5720" rIns="45720" bIns="91440" numCol="1" spcCol="0" rtlCol="0" fromWordArt="0" anchor="t" anchorCtr="0" forceAA="0" compatLnSpc="1">
            <a:prstTxWarp prst="textNoShape">
              <a:avLst/>
            </a:prstTxWarp>
            <a:noAutofit/>
          </a:bodyPr>
          <a:lstStyle>
            <a:lvl1pPr marL="0" indent="0" algn="ctr">
              <a:buNone/>
              <a:defRPr lang="en-US" dirty="0" smtClean="0"/>
            </a:lvl1pPr>
            <a:lvl2pPr>
              <a:defRPr lang="en-US" sz="2448" dirty="0" smtClean="0">
                <a:solidFill>
                  <a:schemeClr val="lt1"/>
                </a:solidFill>
              </a:defRPr>
            </a:lvl2pPr>
            <a:lvl3pPr>
              <a:defRPr lang="en-US" sz="2448" dirty="0" smtClean="0">
                <a:solidFill>
                  <a:schemeClr val="lt1"/>
                </a:solidFill>
              </a:defRPr>
            </a:lvl3pPr>
            <a:lvl4pPr>
              <a:defRPr lang="en-US" sz="2448" dirty="0" smtClean="0">
                <a:solidFill>
                  <a:schemeClr val="lt1"/>
                </a:solidFill>
              </a:defRPr>
            </a:lvl4pPr>
            <a:lvl5pPr>
              <a:defRPr lang="pt-PT" sz="2448" dirty="0">
                <a:solidFill>
                  <a:schemeClr val="lt1"/>
                </a:solidFill>
              </a:defRPr>
            </a:lvl5pPr>
          </a:lstStyle>
          <a:p>
            <a:pPr marL="0" lvl="0" algn="ctr" defTabSz="1243083" fontAlgn="base">
              <a:spcBef>
                <a:spcPct val="0"/>
              </a:spcBef>
              <a:spcAft>
                <a:spcPct val="0"/>
              </a:spcAft>
            </a:pPr>
            <a:r>
              <a:rPr lang="en-US" dirty="0"/>
              <a:t>Click to edit Master text styles</a:t>
            </a:r>
          </a:p>
        </p:txBody>
      </p:sp>
      <p:sp>
        <p:nvSpPr>
          <p:cNvPr id="16" name="Oval 15"/>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a:solidFill>
                <a:srgbClr val="FFFFFF"/>
              </a:solidFill>
            </a:endParaRPr>
          </a:p>
        </p:txBody>
      </p:sp>
      <p:sp>
        <p:nvSpPr>
          <p:cNvPr id="17" name="Footer Placeholder 31"/>
          <p:cNvSpPr>
            <a:spLocks noGrp="1"/>
          </p:cNvSpPr>
          <p:nvPr>
            <p:ph type="ftr" sz="quarter" idx="17"/>
          </p:nvPr>
        </p:nvSpPr>
        <p:spPr>
          <a:xfrm>
            <a:off x="9016444" y="6398695"/>
            <a:ext cx="3938217" cy="207245"/>
          </a:xfrm>
        </p:spPr>
        <p:txBody>
          <a:bodyPr anchor="ctr"/>
          <a:lstStyle/>
          <a:p>
            <a:r>
              <a:rPr lang="pt-PT" dirty="0">
                <a:solidFill>
                  <a:srgbClr val="292929">
                    <a:lumMod val="75000"/>
                    <a:lumOff val="25000"/>
                  </a:srgbClr>
                </a:solidFill>
              </a:rPr>
              <a:t>www.devscope.net</a:t>
            </a:r>
          </a:p>
        </p:txBody>
      </p:sp>
      <p:sp>
        <p:nvSpPr>
          <p:cNvPr id="18" name="Slide Number Placeholder 32"/>
          <p:cNvSpPr>
            <a:spLocks noGrp="1"/>
          </p:cNvSpPr>
          <p:nvPr>
            <p:ph type="sldNum" sz="quarter" idx="18"/>
          </p:nvPr>
        </p:nvSpPr>
        <p:spPr>
          <a:xfrm>
            <a:off x="10385976" y="6359555"/>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Tree>
    <p:extLst>
      <p:ext uri="{BB962C8B-B14F-4D97-AF65-F5344CB8AC3E}">
        <p14:creationId xmlns:p14="http://schemas.microsoft.com/office/powerpoint/2010/main" val="159279095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4" name="Rectangle 3"/>
          <p:cNvSpPr/>
          <p:nvPr userDrawn="1"/>
        </p:nvSpPr>
        <p:spPr bwMode="auto">
          <a:xfrm>
            <a:off x="0" y="4844356"/>
            <a:ext cx="12436475" cy="2253791"/>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a:solidFill>
                <a:srgbClr val="FFFFFF"/>
              </a:solidFill>
            </a:endParaRPr>
          </a:p>
        </p:txBody>
      </p:sp>
      <p:sp>
        <p:nvSpPr>
          <p:cNvPr id="6" name="Title 1"/>
          <p:cNvSpPr>
            <a:spLocks noGrp="1"/>
          </p:cNvSpPr>
          <p:nvPr>
            <p:ph type="ctrTitle"/>
          </p:nvPr>
        </p:nvSpPr>
        <p:spPr>
          <a:xfrm>
            <a:off x="1036373" y="2911617"/>
            <a:ext cx="10467366" cy="1829117"/>
          </a:xfrm>
        </p:spPr>
        <p:txBody>
          <a:bodyPr/>
          <a:lstStyle>
            <a:lvl1pPr algn="l">
              <a:defRPr/>
            </a:lvl1pPr>
          </a:lstStyle>
          <a:p>
            <a:r>
              <a:rPr lang="en-US" dirty="0"/>
              <a:t>Click to edit Master title style</a:t>
            </a:r>
          </a:p>
        </p:txBody>
      </p:sp>
      <p:sp>
        <p:nvSpPr>
          <p:cNvPr id="7" name="Subtitle 2"/>
          <p:cNvSpPr>
            <a:spLocks noGrp="1"/>
          </p:cNvSpPr>
          <p:nvPr>
            <p:ph type="subTitle" idx="1"/>
          </p:nvPr>
        </p:nvSpPr>
        <p:spPr>
          <a:xfrm>
            <a:off x="1036373" y="4947979"/>
            <a:ext cx="10467366" cy="1657961"/>
          </a:xfrm>
        </p:spPr>
        <p:txBody>
          <a:bodyPr/>
          <a:lstStyle>
            <a:lvl1pPr marL="0" indent="0" algn="l">
              <a:buNone/>
              <a:defRPr>
                <a:solidFill>
                  <a:schemeClr val="bg1"/>
                </a:solidFill>
                <a:latin typeface="Segoe UI Light" pitchFamily="34" charset="0"/>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7062228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Divider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25010"/>
          <a:stretch/>
        </p:blipFill>
        <p:spPr bwMode="auto">
          <a:xfrm>
            <a:off x="1" y="1"/>
            <a:ext cx="12438212" cy="6994525"/>
          </a:xfrm>
          <a:prstGeom prst="rect">
            <a:avLst/>
          </a:prstGeom>
          <a:noFill/>
          <a:ln>
            <a:noFill/>
          </a:ln>
          <a:extLst/>
        </p:spPr>
      </p:pic>
      <p:sp>
        <p:nvSpPr>
          <p:cNvPr id="2" name="Title 1"/>
          <p:cNvSpPr>
            <a:spLocks noGrp="1"/>
          </p:cNvSpPr>
          <p:nvPr>
            <p:ph type="ctrTitle"/>
          </p:nvPr>
        </p:nvSpPr>
        <p:spPr>
          <a:xfrm>
            <a:off x="0" y="2516086"/>
            <a:ext cx="12436475" cy="1962354"/>
          </a:xfrm>
        </p:spPr>
        <p:txBody>
          <a:bodyPr anchor="ctr" anchorCtr="1">
            <a:normAutofit/>
          </a:bodyPr>
          <a:lstStyle>
            <a:lvl1pPr algn="l">
              <a:lnSpc>
                <a:spcPts val="6129"/>
              </a:lnSpc>
              <a:defRPr kumimoji="0" lang="en-US" sz="7343" b="0" i="0" u="none" strike="noStrike" kern="1200" cap="none" spc="-204" normalizeH="0" baseline="0" noProof="0" dirty="0">
                <a:ln>
                  <a:noFill/>
                </a:ln>
                <a:solidFill>
                  <a:schemeClr val="bg1"/>
                </a:solidFill>
                <a:effectLst/>
                <a:uLnTx/>
                <a:uFillTx/>
                <a:latin typeface="Segoe UI Light" pitchFamily="34" charset="0"/>
                <a:ea typeface="Segoe UI" pitchFamily="34" charset="0"/>
                <a:cs typeface="Segoe UI" pitchFamily="34" charset="0"/>
              </a:defRPr>
            </a:lvl1pPr>
          </a:lstStyle>
          <a:p>
            <a:pPr marL="0" marR="0" lvl="0" indent="0" algn="ctr" defTabSz="933861" rtl="0" eaLnBrk="1" fontAlgn="auto" latinLnBrk="0" hangingPunct="1">
              <a:lnSpc>
                <a:spcPct val="100000"/>
              </a:lnSpc>
              <a:spcBef>
                <a:spcPct val="0"/>
              </a:spcBef>
              <a:spcAft>
                <a:spcPts val="0"/>
              </a:spcAft>
              <a:buClrTx/>
              <a:buSzTx/>
              <a:buFontTx/>
              <a:buNone/>
              <a:tabLst/>
              <a:defRPr/>
            </a:pPr>
            <a:r>
              <a:rPr lang="en-US" dirty="0"/>
              <a:t>Click to edit Master title style</a:t>
            </a:r>
          </a:p>
        </p:txBody>
      </p:sp>
      <p:sp>
        <p:nvSpPr>
          <p:cNvPr id="9" name="Subtitle 2"/>
          <p:cNvSpPr>
            <a:spLocks noGrp="1"/>
          </p:cNvSpPr>
          <p:nvPr>
            <p:ph type="subTitle" idx="1" hasCustomPrompt="1"/>
          </p:nvPr>
        </p:nvSpPr>
        <p:spPr>
          <a:xfrm>
            <a:off x="626613" y="5756480"/>
            <a:ext cx="9769232" cy="375633"/>
          </a:xfrm>
        </p:spPr>
        <p:txBody>
          <a:bodyPr lIns="0">
            <a:noAutofit/>
          </a:bodyPr>
          <a:lstStyle>
            <a:lvl1pPr marL="0" indent="0" algn="l">
              <a:buNone/>
              <a:defRPr sz="2040" b="1" cap="all" spc="0" baseline="0">
                <a:solidFill>
                  <a:schemeClr val="bg1"/>
                </a:solidFill>
                <a:latin typeface="Segoe UI" pitchFamily="34" charset="0"/>
                <a:ea typeface="Segoe UI" pitchFamily="34" charset="0"/>
                <a:cs typeface="Segoe UI" pitchFamily="34" charset="0"/>
              </a:defRPr>
            </a:lvl1pPr>
            <a:lvl2pPr marL="466930" indent="0" algn="ctr">
              <a:buNone/>
              <a:defRPr>
                <a:solidFill>
                  <a:schemeClr val="tx1">
                    <a:tint val="75000"/>
                  </a:schemeClr>
                </a:solidFill>
              </a:defRPr>
            </a:lvl2pPr>
            <a:lvl3pPr marL="933861" indent="0" algn="ctr">
              <a:buNone/>
              <a:defRPr>
                <a:solidFill>
                  <a:schemeClr val="tx1">
                    <a:tint val="75000"/>
                  </a:schemeClr>
                </a:solidFill>
              </a:defRPr>
            </a:lvl3pPr>
            <a:lvl4pPr marL="1400791" indent="0" algn="ctr">
              <a:buNone/>
              <a:defRPr>
                <a:solidFill>
                  <a:schemeClr val="tx1">
                    <a:tint val="75000"/>
                  </a:schemeClr>
                </a:solidFill>
              </a:defRPr>
            </a:lvl4pPr>
            <a:lvl5pPr marL="1867721" indent="0" algn="ctr">
              <a:buNone/>
              <a:defRPr>
                <a:solidFill>
                  <a:schemeClr val="tx1">
                    <a:tint val="75000"/>
                  </a:schemeClr>
                </a:solidFill>
              </a:defRPr>
            </a:lvl5pPr>
            <a:lvl6pPr marL="2334652" indent="0" algn="ctr">
              <a:buNone/>
              <a:defRPr>
                <a:solidFill>
                  <a:schemeClr val="tx1">
                    <a:tint val="75000"/>
                  </a:schemeClr>
                </a:solidFill>
              </a:defRPr>
            </a:lvl6pPr>
            <a:lvl7pPr marL="2801582" indent="0" algn="ctr">
              <a:buNone/>
              <a:defRPr>
                <a:solidFill>
                  <a:schemeClr val="tx1">
                    <a:tint val="75000"/>
                  </a:schemeClr>
                </a:solidFill>
              </a:defRPr>
            </a:lvl7pPr>
            <a:lvl8pPr marL="3268511" indent="0" algn="ctr">
              <a:buNone/>
              <a:defRPr>
                <a:solidFill>
                  <a:schemeClr val="tx1">
                    <a:tint val="75000"/>
                  </a:schemeClr>
                </a:solidFill>
              </a:defRPr>
            </a:lvl8pPr>
            <a:lvl9pPr marL="3735441" indent="0" algn="ctr">
              <a:buNone/>
              <a:defRPr>
                <a:solidFill>
                  <a:schemeClr val="tx1">
                    <a:tint val="75000"/>
                  </a:schemeClr>
                </a:solidFill>
              </a:defRPr>
            </a:lvl9pPr>
          </a:lstStyle>
          <a:p>
            <a:r>
              <a:rPr lang="en-US" dirty="0"/>
              <a:t>CLICK TO EDIT MASTER SUBTITLE STYLE</a:t>
            </a:r>
          </a:p>
        </p:txBody>
      </p:sp>
      <p:sp>
        <p:nvSpPr>
          <p:cNvPr id="11" name="Text Placeholder 8"/>
          <p:cNvSpPr>
            <a:spLocks noGrp="1"/>
          </p:cNvSpPr>
          <p:nvPr>
            <p:ph type="body" sz="quarter" idx="10" hasCustomPrompt="1"/>
          </p:nvPr>
        </p:nvSpPr>
        <p:spPr>
          <a:xfrm>
            <a:off x="626613" y="6088936"/>
            <a:ext cx="9769232" cy="636104"/>
          </a:xfrm>
        </p:spPr>
        <p:txBody>
          <a:bodyPr vert="horz" lIns="0">
            <a:normAutofit/>
          </a:bodyPr>
          <a:lstStyle>
            <a:lvl1pPr>
              <a:lnSpc>
                <a:spcPct val="70000"/>
              </a:lnSpc>
              <a:buFontTx/>
              <a:buNone/>
              <a:defRPr kumimoji="0" lang="en-US" sz="1632" b="0" i="0" u="none" strike="noStrike" kern="1200" cap="none" spc="0" normalizeH="0" baseline="0" noProof="0" dirty="0" smtClean="0">
                <a:ln>
                  <a:noFill/>
                </a:ln>
                <a:solidFill>
                  <a:schemeClr val="bg1"/>
                </a:solidFill>
                <a:effectLst/>
                <a:uLnTx/>
                <a:uFillTx/>
                <a:latin typeface="Segoe UI" pitchFamily="34" charset="0"/>
                <a:ea typeface="Segoe UI" pitchFamily="34" charset="0"/>
                <a:cs typeface="Segoe UI" pitchFamily="34" charset="0"/>
              </a:defRPr>
            </a:lvl1pPr>
            <a:lvl2pPr>
              <a:buFontTx/>
              <a:buNone/>
              <a:defRPr/>
            </a:lvl2pPr>
            <a:lvl3pPr>
              <a:buFontTx/>
              <a:buNone/>
              <a:defRPr/>
            </a:lvl3pPr>
            <a:lvl4pPr>
              <a:buFontTx/>
              <a:buNone/>
              <a:defRPr/>
            </a:lvl4pPr>
            <a:lvl5pPr>
              <a:buFontTx/>
              <a:buNone/>
              <a:defRPr/>
            </a:lvl5pPr>
          </a:lstStyle>
          <a:p>
            <a:pPr marL="0" marR="0" lvl="0" indent="0" algn="l" defTabSz="933861" rtl="0" eaLnBrk="1" fontAlgn="auto" latinLnBrk="0" hangingPunct="1">
              <a:lnSpc>
                <a:spcPts val="2452"/>
              </a:lnSpc>
              <a:spcBef>
                <a:spcPts val="0"/>
              </a:spcBef>
              <a:spcAft>
                <a:spcPts val="0"/>
              </a:spcAft>
              <a:buClr>
                <a:srgbClr val="00B0F0"/>
              </a:buClr>
              <a:buSzPct val="100000"/>
              <a:buFontTx/>
              <a:buNone/>
              <a:tabLst/>
              <a:defRPr/>
            </a:pPr>
            <a:r>
              <a:rPr lang="en-US" dirty="0"/>
              <a:t>Click to edit presenter </a:t>
            </a:r>
          </a:p>
          <a:p>
            <a:pPr marL="0" marR="0" lvl="0" indent="0" algn="l" defTabSz="933861" rtl="0" eaLnBrk="1" fontAlgn="auto" latinLnBrk="0" hangingPunct="1">
              <a:lnSpc>
                <a:spcPts val="2452"/>
              </a:lnSpc>
              <a:spcBef>
                <a:spcPts val="0"/>
              </a:spcBef>
              <a:spcAft>
                <a:spcPts val="0"/>
              </a:spcAft>
              <a:buClr>
                <a:srgbClr val="00B0F0"/>
              </a:buClr>
              <a:buSzPct val="100000"/>
              <a:buFontTx/>
              <a:buNone/>
              <a:tabLst/>
              <a:defRPr/>
            </a:pPr>
            <a:r>
              <a:rPr lang="en-US" dirty="0"/>
              <a:t>and date</a:t>
            </a:r>
          </a:p>
        </p:txBody>
      </p:sp>
    </p:spTree>
    <p:extLst>
      <p:ext uri="{BB962C8B-B14F-4D97-AF65-F5344CB8AC3E}">
        <p14:creationId xmlns:p14="http://schemas.microsoft.com/office/powerpoint/2010/main" val="8539060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062743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anks Slide">
    <p:bg bwMode="gray">
      <p:bgPr>
        <a:solidFill>
          <a:schemeClr val="tx1">
            <a:alpha val="96000"/>
          </a:schemeClr>
        </a:solidFill>
        <a:effectLst/>
      </p:bgPr>
    </p:bg>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3676087" y="3457452"/>
            <a:ext cx="5443995" cy="621736"/>
          </a:xfrm>
        </p:spPr>
        <p:txBody>
          <a:bodyPr anchor="ctr">
            <a:noAutofit/>
          </a:bodyPr>
          <a:lstStyle>
            <a:lvl1pPr marL="0" indent="0" algn="r">
              <a:buNone/>
              <a:defRPr sz="3808" baseline="0">
                <a:solidFill>
                  <a:schemeClr val="bg1">
                    <a:alpha val="99000"/>
                  </a:schemeClr>
                </a:solidFill>
                <a:latin typeface="Segoe UI Light" pitchFamily="34" charset="0"/>
              </a:defRPr>
            </a:lvl1pPr>
          </a:lstStyle>
          <a:p>
            <a:pPr lvl="0"/>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14122" y="3428776"/>
            <a:ext cx="1969109" cy="690222"/>
          </a:xfrm>
          <a:prstGeom prst="rect">
            <a:avLst/>
          </a:prstGeom>
        </p:spPr>
      </p:pic>
      <p:sp>
        <p:nvSpPr>
          <p:cNvPr id="6" name="Text Placeholder 12"/>
          <p:cNvSpPr>
            <a:spLocks noGrp="1"/>
          </p:cNvSpPr>
          <p:nvPr>
            <p:ph type="body" sz="quarter" idx="11"/>
          </p:nvPr>
        </p:nvSpPr>
        <p:spPr>
          <a:xfrm>
            <a:off x="3676087" y="4222621"/>
            <a:ext cx="5443995" cy="414490"/>
          </a:xfrm>
        </p:spPr>
        <p:txBody>
          <a:bodyPr anchor="ctr">
            <a:noAutofit/>
          </a:bodyPr>
          <a:lstStyle>
            <a:lvl1pPr marL="0" indent="0" algn="r">
              <a:buNone/>
              <a:defRPr sz="2448" baseline="0">
                <a:solidFill>
                  <a:schemeClr val="bg1">
                    <a:alpha val="99000"/>
                  </a:schemeClr>
                </a:solidFill>
                <a:latin typeface="Segoe UI Light" pitchFamily="34" charset="0"/>
              </a:defRPr>
            </a:lvl1pPr>
          </a:lstStyle>
          <a:p>
            <a:pPr lvl="0"/>
            <a:endParaRPr lang="en-US" dirty="0"/>
          </a:p>
        </p:txBody>
      </p:sp>
      <p:sp>
        <p:nvSpPr>
          <p:cNvPr id="7" name="Text Placeholder 12"/>
          <p:cNvSpPr>
            <a:spLocks noGrp="1"/>
          </p:cNvSpPr>
          <p:nvPr>
            <p:ph type="body" sz="quarter" idx="12"/>
          </p:nvPr>
        </p:nvSpPr>
        <p:spPr>
          <a:xfrm>
            <a:off x="3676087" y="4637111"/>
            <a:ext cx="5443995" cy="1139849"/>
          </a:xfrm>
        </p:spPr>
        <p:txBody>
          <a:bodyPr anchor="t">
            <a:noAutofit/>
          </a:bodyPr>
          <a:lstStyle>
            <a:lvl1pPr marL="0" indent="0" algn="r">
              <a:lnSpc>
                <a:spcPct val="100000"/>
              </a:lnSpc>
              <a:buNone/>
              <a:defRPr sz="1632" baseline="0">
                <a:solidFill>
                  <a:schemeClr val="bg1">
                    <a:alpha val="99000"/>
                  </a:schemeClr>
                </a:solidFill>
                <a:latin typeface="Segoe UI Light" pitchFamily="34" charset="0"/>
              </a:defRPr>
            </a:lvl1pPr>
          </a:lstStyle>
          <a:p>
            <a:pPr lvl="0"/>
            <a:endParaRPr lang="en-US" dirty="0"/>
          </a:p>
        </p:txBody>
      </p:sp>
      <p:sp>
        <p:nvSpPr>
          <p:cNvPr id="8" name="Text Placeholder 12"/>
          <p:cNvSpPr>
            <a:spLocks noGrp="1"/>
          </p:cNvSpPr>
          <p:nvPr>
            <p:ph type="body" sz="quarter" idx="13"/>
          </p:nvPr>
        </p:nvSpPr>
        <p:spPr>
          <a:xfrm>
            <a:off x="259093" y="6217356"/>
            <a:ext cx="11918289" cy="595830"/>
          </a:xfrm>
        </p:spPr>
        <p:txBody>
          <a:bodyPr anchor="t">
            <a:noAutofit/>
          </a:bodyPr>
          <a:lstStyle>
            <a:lvl1pPr marL="0" indent="0" algn="just">
              <a:lnSpc>
                <a:spcPct val="150000"/>
              </a:lnSpc>
              <a:buNone/>
              <a:defRPr sz="816" baseline="0">
                <a:solidFill>
                  <a:schemeClr val="bg1">
                    <a:lumMod val="50000"/>
                    <a:alpha val="99000"/>
                  </a:schemeClr>
                </a:solidFill>
                <a:latin typeface="Segoe UI Light" pitchFamily="34" charset="0"/>
              </a:defRPr>
            </a:lvl1pPr>
          </a:lstStyle>
          <a:p>
            <a:pPr lvl="0"/>
            <a:endParaRPr lang="en-US" dirty="0"/>
          </a:p>
        </p:txBody>
      </p:sp>
    </p:spTree>
    <p:extLst>
      <p:ext uri="{BB962C8B-B14F-4D97-AF65-F5344CB8AC3E}">
        <p14:creationId xmlns:p14="http://schemas.microsoft.com/office/powerpoint/2010/main" val="425205872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9968791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8"/>
            <a:ext cx="9143936" cy="1828786"/>
          </a:xfrm>
          <a:noFill/>
        </p:spPr>
        <p:txBody>
          <a:bodyPr lIns="146304" tIns="91440" rIns="146304" bIns="91440" anchor="t" anchorCtr="0"/>
          <a:lstStyle>
            <a:lvl1pPr>
              <a:defRPr sz="6000" spc="-100" baseline="0">
                <a:gradFill>
                  <a:gsLst>
                    <a:gs pos="5833">
                      <a:schemeClr val="bg1"/>
                    </a:gs>
                    <a:gs pos="1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2941238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18575890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436714" cy="699452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899"/>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74702" y="3954441"/>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7200" y="6305103"/>
            <a:ext cx="1005840" cy="195077"/>
          </a:xfrm>
          <a:prstGeom prst="rect">
            <a:avLst/>
          </a:prstGeom>
        </p:spPr>
      </p:pic>
      <p:sp>
        <p:nvSpPr>
          <p:cNvPr id="14" name="Rectangle 13"/>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14501738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2" y="0"/>
            <a:ext cx="12436030" cy="699734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973054" y="6320023"/>
            <a:ext cx="1005840" cy="195077"/>
          </a:xfrm>
          <a:prstGeom prst="rect">
            <a:avLst/>
          </a:prstGeom>
        </p:spPr>
      </p:pic>
      <p:sp>
        <p:nvSpPr>
          <p:cNvPr id="12" name="Rectangle 11"/>
          <p:cNvSpPr/>
          <p:nvPr userDrawn="1"/>
        </p:nvSpPr>
        <p:spPr bwMode="gray">
          <a:xfrm>
            <a:off x="274702" y="1211263"/>
            <a:ext cx="7315200" cy="45720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Monitor and Manage using BizTalk360</a:t>
            </a:r>
          </a:p>
        </p:txBody>
      </p:sp>
      <p:sp>
        <p:nvSpPr>
          <p:cNvPr id="15"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err="1"/>
              <a:t>Saravana</a:t>
            </a:r>
            <a:r>
              <a:rPr lang="en-US" dirty="0"/>
              <a:t> Kumar</a:t>
            </a:r>
          </a:p>
          <a:p>
            <a:pPr lvl="0"/>
            <a:r>
              <a:rPr lang="en-US" dirty="0"/>
              <a:t>Founder/CTO, Microsoft Integration MVP</a:t>
            </a:r>
          </a:p>
        </p:txBody>
      </p:sp>
      <p:pic>
        <p:nvPicPr>
          <p:cNvPr id="9" name="Picture 2" descr="C:\Users\spereira\Desktop\Imagem DevScope\devscope-with-signature.png">
            <a:hlinkClick r:id="rId4"/>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457597" y="4885035"/>
            <a:ext cx="2560420" cy="898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04508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12425757" cy="699452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702" y="121128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1211287"/>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74702" y="3030562"/>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867073" y="6287386"/>
            <a:ext cx="1005840" cy="195077"/>
          </a:xfrm>
          <a:prstGeom prst="rect">
            <a:avLst/>
          </a:prstGeom>
        </p:spPr>
      </p:pic>
      <p:sp>
        <p:nvSpPr>
          <p:cNvPr id="18" name="Rectangle 17"/>
          <p:cNvSpPr/>
          <p:nvPr userDrawn="1"/>
        </p:nvSpPr>
        <p:spPr bwMode="auto">
          <a:xfrm>
            <a:off x="460602" y="497300"/>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27688828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2" y="0"/>
            <a:ext cx="12436030" cy="699734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973054" y="6320023"/>
            <a:ext cx="1005840" cy="195077"/>
          </a:xfrm>
          <a:prstGeom prst="rect">
            <a:avLst/>
          </a:prstGeom>
        </p:spPr>
      </p:pic>
      <p:sp>
        <p:nvSpPr>
          <p:cNvPr id="12" name="Rectangle 11"/>
          <p:cNvSpPr/>
          <p:nvPr userDrawn="1"/>
        </p:nvSpPr>
        <p:spPr bwMode="gray">
          <a:xfrm>
            <a:off x="274702" y="1211263"/>
            <a:ext cx="7315200" cy="45720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Monitor and Manage using BizTalk360</a:t>
            </a:r>
          </a:p>
        </p:txBody>
      </p:sp>
      <p:sp>
        <p:nvSpPr>
          <p:cNvPr id="15"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err="1"/>
              <a:t>Saravana</a:t>
            </a:r>
            <a:r>
              <a:rPr lang="en-US" dirty="0"/>
              <a:t> Kumar</a:t>
            </a:r>
          </a:p>
          <a:p>
            <a:pPr lvl="0"/>
            <a:r>
              <a:rPr lang="en-US" dirty="0"/>
              <a:t>Founder/CTO, Microsoft Integration MVP</a:t>
            </a:r>
          </a:p>
        </p:txBody>
      </p:sp>
      <p:pic>
        <p:nvPicPr>
          <p:cNvPr id="9" name="Picture 2" descr="C:\Users\spereira\Desktop\Imagem DevScope\devscope-with-signature.png">
            <a:hlinkClick r:id="rId4"/>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457597" y="4885035"/>
            <a:ext cx="2560420" cy="898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0696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7" y="0"/>
            <a:ext cx="12426819" cy="6994524"/>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867073" y="6287386"/>
            <a:ext cx="1005840" cy="195077"/>
          </a:xfrm>
          <a:prstGeom prst="rect">
            <a:avLst/>
          </a:prstGeom>
        </p:spPr>
      </p:pic>
      <p:sp>
        <p:nvSpPr>
          <p:cNvPr id="13" name="Rectangle 12"/>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702" y="2123899"/>
            <a:ext cx="7315200" cy="18305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ltGray">
          <a:xfrm>
            <a:off x="274702" y="3954441"/>
            <a:ext cx="7315200"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
        <p:nvSpPr>
          <p:cNvPr id="23" name="Rectangle 22"/>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2436602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71"/>
            <a:ext cx="12436475" cy="6992181"/>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8993" y="6287386"/>
            <a:ext cx="1005840" cy="195077"/>
          </a:xfrm>
          <a:prstGeom prst="rect">
            <a:avLst/>
          </a:prstGeom>
        </p:spPr>
      </p:pic>
      <p:sp>
        <p:nvSpPr>
          <p:cNvPr id="10" name="Rectangle 9"/>
          <p:cNvSpPr/>
          <p:nvPr userDrawn="1"/>
        </p:nvSpPr>
        <p:spPr bwMode="gray">
          <a:xfrm>
            <a:off x="274702" y="1211263"/>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sp>
        <p:nvSpPr>
          <p:cNvPr id="16" name="Rectangle 15"/>
          <p:cNvSpPr/>
          <p:nvPr userDrawn="1"/>
        </p:nvSpPr>
        <p:spPr bwMode="auto">
          <a:xfrm>
            <a:off x="45758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22935218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198042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6136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30087042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3240852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2572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389187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7" y="0"/>
            <a:ext cx="12426819" cy="6994524"/>
          </a:xfrm>
          <a:prstGeom prst="rect">
            <a:avLst/>
          </a:prstGeom>
        </p:spPr>
      </p:pic>
      <p:sp>
        <p:nvSpPr>
          <p:cNvPr id="13" name="Rectangle 12"/>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702" y="2123899"/>
            <a:ext cx="7315200" cy="18305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ltGray">
          <a:xfrm>
            <a:off x="274702" y="3954441"/>
            <a:ext cx="7315200"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
        <p:nvSpPr>
          <p:cNvPr id="23" name="Rectangle 22"/>
          <p:cNvSpPr/>
          <p:nvPr userDrawn="1"/>
        </p:nvSpPr>
        <p:spPr bwMode="auto">
          <a:xfrm>
            <a:off x="457200" y="479424"/>
            <a:ext cx="2651731" cy="1289645"/>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endParaRP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3755" y="533166"/>
            <a:ext cx="2378620" cy="1182160"/>
          </a:xfrm>
          <a:prstGeom prst="rect">
            <a:avLst/>
          </a:prstGeom>
        </p:spPr>
      </p:pic>
    </p:spTree>
    <p:extLst>
      <p:ext uri="{BB962C8B-B14F-4D97-AF65-F5344CB8AC3E}">
        <p14:creationId xmlns:p14="http://schemas.microsoft.com/office/powerpoint/2010/main" val="16895779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434800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648676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658739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652041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759355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774682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418818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077025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174990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507660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71"/>
            <a:ext cx="12436475" cy="6992181"/>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8993" y="6287386"/>
            <a:ext cx="1005840" cy="195077"/>
          </a:xfrm>
          <a:prstGeom prst="rect">
            <a:avLst/>
          </a:prstGeom>
        </p:spPr>
      </p:pic>
      <p:sp>
        <p:nvSpPr>
          <p:cNvPr id="10" name="Rectangle 9"/>
          <p:cNvSpPr/>
          <p:nvPr userDrawn="1"/>
        </p:nvSpPr>
        <p:spPr bwMode="gray">
          <a:xfrm>
            <a:off x="274702" y="1211263"/>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sp>
        <p:nvSpPr>
          <p:cNvPr id="16" name="Rectangle 15"/>
          <p:cNvSpPr/>
          <p:nvPr userDrawn="1"/>
        </p:nvSpPr>
        <p:spPr bwMode="auto">
          <a:xfrm>
            <a:off x="45758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13618279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959903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42956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170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498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836749"/>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243899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p:cNvSpPr txBox="1">
            <a:spLocks/>
          </p:cNvSpPr>
          <p:nvPr userDrawn="1"/>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800">
                <a:gradFill>
                  <a:gsLst>
                    <a:gs pos="1250">
                      <a:srgbClr val="505050"/>
                    </a:gs>
                    <a:gs pos="100000">
                      <a:srgbClr val="505050"/>
                    </a:gs>
                  </a:gsLst>
                  <a:lin ang="5400000" scaled="0"/>
                </a:gradFill>
              </a:rPr>
              <a:t>Click to edit Master title style</a:t>
            </a:r>
          </a:p>
        </p:txBody>
      </p:sp>
    </p:spTree>
    <p:extLst>
      <p:ext uri="{BB962C8B-B14F-4D97-AF65-F5344CB8AC3E}">
        <p14:creationId xmlns:p14="http://schemas.microsoft.com/office/powerpoint/2010/main" val="88745349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3200876"/>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274640" y="294236"/>
            <a:ext cx="11696415" cy="1186802"/>
          </a:xfrm>
        </p:spPr>
        <p:txBody>
          <a:bodyPr/>
          <a:lstStyle>
            <a:lvl1pPr>
              <a:defRPr sz="4800"/>
            </a:lvl1pPr>
          </a:lstStyle>
          <a:p>
            <a:r>
              <a:rPr lang="en-US" dirty="0"/>
              <a:t>Click to edit Master title style</a:t>
            </a:r>
            <a:endParaRPr lang="pt-PT" dirty="0"/>
          </a:p>
        </p:txBody>
      </p:sp>
    </p:spTree>
    <p:extLst>
      <p:ext uri="{BB962C8B-B14F-4D97-AF65-F5344CB8AC3E}">
        <p14:creationId xmlns:p14="http://schemas.microsoft.com/office/powerpoint/2010/main" val="139295428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2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218657"/>
            <a:ext cx="11390114" cy="873915"/>
          </a:xfrm>
          <a:prstGeom prst="rect">
            <a:avLst/>
          </a:prstGeom>
        </p:spPr>
        <p:txBody>
          <a:bodyPr vert="horz" lIns="68589" tIns="34295" rIns="68589" bIns="34295" rtlCol="0" anchor="ctr">
            <a:noAutofit/>
          </a:bodyPr>
          <a:lstStyle>
            <a:lvl1pPr>
              <a:defRPr sz="3264" baseline="0">
                <a:solidFill>
                  <a:srgbClr val="0D77B6"/>
                </a:solidFill>
              </a:defRPr>
            </a:lvl1pPr>
          </a:lstStyle>
          <a:p>
            <a:r>
              <a:rPr lang="en-US" dirty="0" err="1"/>
              <a:t>Título</a:t>
            </a:r>
            <a:r>
              <a:rPr lang="en-US" dirty="0"/>
              <a:t> </a:t>
            </a:r>
            <a:r>
              <a:rPr lang="en-US" dirty="0" err="1"/>
              <a:t>Sessão</a:t>
            </a:r>
            <a:r>
              <a:rPr lang="en-US" dirty="0"/>
              <a:t> | DEVELOPERS</a:t>
            </a:r>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0D77B6"/>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p:txBody>
      </p:sp>
    </p:spTree>
    <p:extLst>
      <p:ext uri="{BB962C8B-B14F-4D97-AF65-F5344CB8AC3E}">
        <p14:creationId xmlns:p14="http://schemas.microsoft.com/office/powerpoint/2010/main" val="161334293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Title Slide 4">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06"/>
            <a:ext cx="12436475" cy="7051743"/>
          </a:xfrm>
          <a:prstGeom prst="rect">
            <a:avLst/>
          </a:prstGeom>
        </p:spPr>
      </p:pic>
      <p:sp>
        <p:nvSpPr>
          <p:cNvPr id="17" name="Rectangle 16"/>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899"/>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74702" y="3954441"/>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6078" y="5956439"/>
            <a:ext cx="2308359" cy="969823"/>
          </a:xfrm>
          <a:prstGeom prst="rect">
            <a:avLst/>
          </a:prstGeom>
        </p:spPr>
      </p:pic>
    </p:spTree>
    <p:extLst>
      <p:ext uri="{BB962C8B-B14F-4D97-AF65-F5344CB8AC3E}">
        <p14:creationId xmlns:p14="http://schemas.microsoft.com/office/powerpoint/2010/main" val="26451178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a:xfrm>
            <a:off x="855008" y="6482889"/>
            <a:ext cx="2798207" cy="372394"/>
          </a:xfrm>
          <a:prstGeom prst="rect">
            <a:avLst/>
          </a:prstGeom>
        </p:spPr>
        <p:txBody>
          <a:bodyPr/>
          <a:lstStyle/>
          <a:p>
            <a:fld id="{199ABF87-67DF-4474-8EF2-B8A857D3097D}" type="datetimeFigureOut">
              <a:rPr lang="en-US" smtClean="0">
                <a:solidFill>
                  <a:srgbClr val="505050"/>
                </a:solidFill>
              </a:rPr>
              <a:pPr/>
              <a:t>11/30/2018</a:t>
            </a:fld>
            <a:endParaRPr lang="en-US">
              <a:solidFill>
                <a:srgbClr val="505050"/>
              </a:solidFill>
            </a:endParaRPr>
          </a:p>
        </p:txBody>
      </p:sp>
      <p:sp>
        <p:nvSpPr>
          <p:cNvPr id="5" name="Footer Placeholder 4"/>
          <p:cNvSpPr>
            <a:spLocks noGrp="1"/>
          </p:cNvSpPr>
          <p:nvPr>
            <p:ph type="ftr" sz="quarter" idx="11"/>
          </p:nvPr>
        </p:nvSpPr>
        <p:spPr>
          <a:xfrm>
            <a:off x="4119583" y="6482889"/>
            <a:ext cx="4197310" cy="372394"/>
          </a:xfrm>
          <a:prstGeom prst="rect">
            <a:avLst/>
          </a:prstGeom>
        </p:spPr>
        <p:txBody>
          <a:bodyPr/>
          <a:lstStyle/>
          <a:p>
            <a:endParaRPr lang="en-US">
              <a:solidFill>
                <a:srgbClr val="505050"/>
              </a:solidFill>
            </a:endParaRPr>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fld id="{FC407713-6D7E-441D-A71B-70CD120F3FC1}"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94310577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6387083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8"/>
            <a:ext cx="9143936" cy="1828786"/>
          </a:xfrm>
          <a:noFill/>
        </p:spPr>
        <p:txBody>
          <a:bodyPr lIns="146304" tIns="91440" rIns="146304" bIns="91440" anchor="t" anchorCtr="0"/>
          <a:lstStyle>
            <a:lvl1pPr>
              <a:defRPr sz="6000" spc="-100" baseline="0">
                <a:gradFill>
                  <a:gsLst>
                    <a:gs pos="5833">
                      <a:schemeClr val="bg1"/>
                    </a:gs>
                    <a:gs pos="1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15444392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3060728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436714" cy="699452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899"/>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74702" y="3954441"/>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7200" y="6305103"/>
            <a:ext cx="1005840" cy="195077"/>
          </a:xfrm>
          <a:prstGeom prst="rect">
            <a:avLst/>
          </a:prstGeom>
        </p:spPr>
      </p:pic>
      <p:sp>
        <p:nvSpPr>
          <p:cNvPr id="14" name="Rectangle 13"/>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6392103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12425757" cy="699452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702" y="121128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1211287"/>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74702" y="3030562"/>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867073" y="6287386"/>
            <a:ext cx="1005840" cy="195077"/>
          </a:xfrm>
          <a:prstGeom prst="rect">
            <a:avLst/>
          </a:prstGeom>
        </p:spPr>
      </p:pic>
      <p:sp>
        <p:nvSpPr>
          <p:cNvPr id="18" name="Rectangle 17"/>
          <p:cNvSpPr/>
          <p:nvPr userDrawn="1"/>
        </p:nvSpPr>
        <p:spPr bwMode="auto">
          <a:xfrm>
            <a:off x="460602" y="497300"/>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20355946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2" y="0"/>
            <a:ext cx="12436030" cy="699734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973054" y="6320023"/>
            <a:ext cx="1005840" cy="195077"/>
          </a:xfrm>
          <a:prstGeom prst="rect">
            <a:avLst/>
          </a:prstGeom>
        </p:spPr>
      </p:pic>
      <p:sp>
        <p:nvSpPr>
          <p:cNvPr id="12" name="Rectangle 11"/>
          <p:cNvSpPr/>
          <p:nvPr userDrawn="1"/>
        </p:nvSpPr>
        <p:spPr bwMode="gray">
          <a:xfrm>
            <a:off x="274702" y="1211263"/>
            <a:ext cx="7315200" cy="45720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Monitor and Manage using BizTalk360</a:t>
            </a:r>
          </a:p>
        </p:txBody>
      </p:sp>
      <p:sp>
        <p:nvSpPr>
          <p:cNvPr id="15"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err="1"/>
              <a:t>Saravana</a:t>
            </a:r>
            <a:r>
              <a:rPr lang="en-US" dirty="0"/>
              <a:t> Kumar</a:t>
            </a:r>
          </a:p>
          <a:p>
            <a:pPr lvl="0"/>
            <a:r>
              <a:rPr lang="en-US" dirty="0"/>
              <a:t>Founder/CTO, Microsoft Integration MVP</a:t>
            </a:r>
          </a:p>
        </p:txBody>
      </p:sp>
      <p:pic>
        <p:nvPicPr>
          <p:cNvPr id="9" name="Picture 2" descr="C:\Users\spereira\Desktop\Imagem DevScope\devscope-with-signature.png">
            <a:hlinkClick r:id="rId4"/>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457597" y="4885035"/>
            <a:ext cx="2560420" cy="898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1342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7" y="0"/>
            <a:ext cx="12426819" cy="6994524"/>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867073" y="6287386"/>
            <a:ext cx="1005840" cy="195077"/>
          </a:xfrm>
          <a:prstGeom prst="rect">
            <a:avLst/>
          </a:prstGeom>
        </p:spPr>
      </p:pic>
      <p:sp>
        <p:nvSpPr>
          <p:cNvPr id="13" name="Rectangle 12"/>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702" y="2123899"/>
            <a:ext cx="7315200" cy="18305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ltGray">
          <a:xfrm>
            <a:off x="274702" y="3954441"/>
            <a:ext cx="7315200"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
        <p:nvSpPr>
          <p:cNvPr id="23" name="Rectangle 22"/>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41573634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71"/>
            <a:ext cx="12436475" cy="6992181"/>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8993" y="6287386"/>
            <a:ext cx="1005840" cy="195077"/>
          </a:xfrm>
          <a:prstGeom prst="rect">
            <a:avLst/>
          </a:prstGeom>
        </p:spPr>
      </p:pic>
      <p:sp>
        <p:nvSpPr>
          <p:cNvPr id="10" name="Rectangle 9"/>
          <p:cNvSpPr/>
          <p:nvPr userDrawn="1"/>
        </p:nvSpPr>
        <p:spPr bwMode="gray">
          <a:xfrm>
            <a:off x="274702" y="1211263"/>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sp>
        <p:nvSpPr>
          <p:cNvPr id="16" name="Rectangle 15"/>
          <p:cNvSpPr/>
          <p:nvPr userDrawn="1"/>
        </p:nvSpPr>
        <p:spPr bwMode="auto">
          <a:xfrm>
            <a:off x="45758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13855421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118421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39.xml"/><Relationship Id="rId13" Type="http://schemas.openxmlformats.org/officeDocument/2006/relationships/slideLayout" Target="../slideLayouts/slideLayout244.xml"/><Relationship Id="rId18" Type="http://schemas.openxmlformats.org/officeDocument/2006/relationships/slideLayout" Target="../slideLayouts/slideLayout249.xml"/><Relationship Id="rId26" Type="http://schemas.openxmlformats.org/officeDocument/2006/relationships/slideLayout" Target="../slideLayouts/slideLayout257.xml"/><Relationship Id="rId3" Type="http://schemas.openxmlformats.org/officeDocument/2006/relationships/slideLayout" Target="../slideLayouts/slideLayout234.xml"/><Relationship Id="rId21" Type="http://schemas.openxmlformats.org/officeDocument/2006/relationships/slideLayout" Target="../slideLayouts/slideLayout252.xml"/><Relationship Id="rId7" Type="http://schemas.openxmlformats.org/officeDocument/2006/relationships/slideLayout" Target="../slideLayouts/slideLayout238.xml"/><Relationship Id="rId12" Type="http://schemas.openxmlformats.org/officeDocument/2006/relationships/slideLayout" Target="../slideLayouts/slideLayout243.xml"/><Relationship Id="rId17" Type="http://schemas.openxmlformats.org/officeDocument/2006/relationships/slideLayout" Target="../slideLayouts/slideLayout248.xml"/><Relationship Id="rId25" Type="http://schemas.openxmlformats.org/officeDocument/2006/relationships/slideLayout" Target="../slideLayouts/slideLayout256.xml"/><Relationship Id="rId2" Type="http://schemas.openxmlformats.org/officeDocument/2006/relationships/slideLayout" Target="../slideLayouts/slideLayout233.xml"/><Relationship Id="rId16" Type="http://schemas.openxmlformats.org/officeDocument/2006/relationships/slideLayout" Target="../slideLayouts/slideLayout247.xml"/><Relationship Id="rId20" Type="http://schemas.openxmlformats.org/officeDocument/2006/relationships/slideLayout" Target="../slideLayouts/slideLayout251.xml"/><Relationship Id="rId29" Type="http://schemas.openxmlformats.org/officeDocument/2006/relationships/slideLayout" Target="../slideLayouts/slideLayout260.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24" Type="http://schemas.openxmlformats.org/officeDocument/2006/relationships/slideLayout" Target="../slideLayouts/slideLayout255.xml"/><Relationship Id="rId5" Type="http://schemas.openxmlformats.org/officeDocument/2006/relationships/slideLayout" Target="../slideLayouts/slideLayout236.xml"/><Relationship Id="rId15" Type="http://schemas.openxmlformats.org/officeDocument/2006/relationships/slideLayout" Target="../slideLayouts/slideLayout246.xml"/><Relationship Id="rId23" Type="http://schemas.openxmlformats.org/officeDocument/2006/relationships/slideLayout" Target="../slideLayouts/slideLayout254.xml"/><Relationship Id="rId28" Type="http://schemas.openxmlformats.org/officeDocument/2006/relationships/slideLayout" Target="../slideLayouts/slideLayout259.xml"/><Relationship Id="rId10" Type="http://schemas.openxmlformats.org/officeDocument/2006/relationships/slideLayout" Target="../slideLayouts/slideLayout241.xml"/><Relationship Id="rId19" Type="http://schemas.openxmlformats.org/officeDocument/2006/relationships/slideLayout" Target="../slideLayouts/slideLayout250.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14" Type="http://schemas.openxmlformats.org/officeDocument/2006/relationships/slideLayout" Target="../slideLayouts/slideLayout245.xml"/><Relationship Id="rId22" Type="http://schemas.openxmlformats.org/officeDocument/2006/relationships/slideLayout" Target="../slideLayouts/slideLayout253.xml"/><Relationship Id="rId27" Type="http://schemas.openxmlformats.org/officeDocument/2006/relationships/slideLayout" Target="../slideLayouts/slideLayout258.xml"/><Relationship Id="rId30"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68.xml"/><Relationship Id="rId13" Type="http://schemas.openxmlformats.org/officeDocument/2006/relationships/slideLayout" Target="../slideLayouts/slideLayout273.xml"/><Relationship Id="rId18" Type="http://schemas.openxmlformats.org/officeDocument/2006/relationships/slideLayout" Target="../slideLayouts/slideLayout278.xml"/><Relationship Id="rId26" Type="http://schemas.openxmlformats.org/officeDocument/2006/relationships/slideLayout" Target="../slideLayouts/slideLayout286.xml"/><Relationship Id="rId3" Type="http://schemas.openxmlformats.org/officeDocument/2006/relationships/slideLayout" Target="../slideLayouts/slideLayout263.xml"/><Relationship Id="rId21" Type="http://schemas.openxmlformats.org/officeDocument/2006/relationships/slideLayout" Target="../slideLayouts/slideLayout281.xml"/><Relationship Id="rId7" Type="http://schemas.openxmlformats.org/officeDocument/2006/relationships/slideLayout" Target="../slideLayouts/slideLayout267.xml"/><Relationship Id="rId12" Type="http://schemas.openxmlformats.org/officeDocument/2006/relationships/slideLayout" Target="../slideLayouts/slideLayout272.xml"/><Relationship Id="rId17" Type="http://schemas.openxmlformats.org/officeDocument/2006/relationships/slideLayout" Target="../slideLayouts/slideLayout277.xml"/><Relationship Id="rId25" Type="http://schemas.openxmlformats.org/officeDocument/2006/relationships/slideLayout" Target="../slideLayouts/slideLayout285.xml"/><Relationship Id="rId2" Type="http://schemas.openxmlformats.org/officeDocument/2006/relationships/slideLayout" Target="../slideLayouts/slideLayout262.xml"/><Relationship Id="rId16" Type="http://schemas.openxmlformats.org/officeDocument/2006/relationships/slideLayout" Target="../slideLayouts/slideLayout276.xml"/><Relationship Id="rId20" Type="http://schemas.openxmlformats.org/officeDocument/2006/relationships/slideLayout" Target="../slideLayouts/slideLayout280.xml"/><Relationship Id="rId1" Type="http://schemas.openxmlformats.org/officeDocument/2006/relationships/slideLayout" Target="../slideLayouts/slideLayout261.xml"/><Relationship Id="rId6" Type="http://schemas.openxmlformats.org/officeDocument/2006/relationships/slideLayout" Target="../slideLayouts/slideLayout266.xml"/><Relationship Id="rId11" Type="http://schemas.openxmlformats.org/officeDocument/2006/relationships/slideLayout" Target="../slideLayouts/slideLayout271.xml"/><Relationship Id="rId24" Type="http://schemas.openxmlformats.org/officeDocument/2006/relationships/slideLayout" Target="../slideLayouts/slideLayout284.xml"/><Relationship Id="rId5" Type="http://schemas.openxmlformats.org/officeDocument/2006/relationships/slideLayout" Target="../slideLayouts/slideLayout265.xml"/><Relationship Id="rId15" Type="http://schemas.openxmlformats.org/officeDocument/2006/relationships/slideLayout" Target="../slideLayouts/slideLayout275.xml"/><Relationship Id="rId23" Type="http://schemas.openxmlformats.org/officeDocument/2006/relationships/slideLayout" Target="../slideLayouts/slideLayout283.xml"/><Relationship Id="rId10" Type="http://schemas.openxmlformats.org/officeDocument/2006/relationships/slideLayout" Target="../slideLayouts/slideLayout270.xml"/><Relationship Id="rId19" Type="http://schemas.openxmlformats.org/officeDocument/2006/relationships/slideLayout" Target="../slideLayouts/slideLayout279.xml"/><Relationship Id="rId4" Type="http://schemas.openxmlformats.org/officeDocument/2006/relationships/slideLayout" Target="../slideLayouts/slideLayout264.xml"/><Relationship Id="rId9" Type="http://schemas.openxmlformats.org/officeDocument/2006/relationships/slideLayout" Target="../slideLayouts/slideLayout269.xml"/><Relationship Id="rId14" Type="http://schemas.openxmlformats.org/officeDocument/2006/relationships/slideLayout" Target="../slideLayouts/slideLayout274.xml"/><Relationship Id="rId22" Type="http://schemas.openxmlformats.org/officeDocument/2006/relationships/slideLayout" Target="../slideLayouts/slideLayout282.xml"/><Relationship Id="rId27"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94.xml"/><Relationship Id="rId13" Type="http://schemas.openxmlformats.org/officeDocument/2006/relationships/slideLayout" Target="../slideLayouts/slideLayout299.xml"/><Relationship Id="rId18" Type="http://schemas.openxmlformats.org/officeDocument/2006/relationships/slideLayout" Target="../slideLayouts/slideLayout304.xml"/><Relationship Id="rId26" Type="http://schemas.openxmlformats.org/officeDocument/2006/relationships/slideLayout" Target="../slideLayouts/slideLayout312.xml"/><Relationship Id="rId3" Type="http://schemas.openxmlformats.org/officeDocument/2006/relationships/slideLayout" Target="../slideLayouts/slideLayout289.xml"/><Relationship Id="rId21" Type="http://schemas.openxmlformats.org/officeDocument/2006/relationships/slideLayout" Target="../slideLayouts/slideLayout307.xml"/><Relationship Id="rId7" Type="http://schemas.openxmlformats.org/officeDocument/2006/relationships/slideLayout" Target="../slideLayouts/slideLayout293.xml"/><Relationship Id="rId12" Type="http://schemas.openxmlformats.org/officeDocument/2006/relationships/slideLayout" Target="../slideLayouts/slideLayout298.xml"/><Relationship Id="rId17" Type="http://schemas.openxmlformats.org/officeDocument/2006/relationships/slideLayout" Target="../slideLayouts/slideLayout303.xml"/><Relationship Id="rId25" Type="http://schemas.openxmlformats.org/officeDocument/2006/relationships/slideLayout" Target="../slideLayouts/slideLayout311.xml"/><Relationship Id="rId2" Type="http://schemas.openxmlformats.org/officeDocument/2006/relationships/slideLayout" Target="../slideLayouts/slideLayout288.xml"/><Relationship Id="rId16" Type="http://schemas.openxmlformats.org/officeDocument/2006/relationships/slideLayout" Target="../slideLayouts/slideLayout302.xml"/><Relationship Id="rId20" Type="http://schemas.openxmlformats.org/officeDocument/2006/relationships/slideLayout" Target="../slideLayouts/slideLayout306.xml"/><Relationship Id="rId1" Type="http://schemas.openxmlformats.org/officeDocument/2006/relationships/slideLayout" Target="../slideLayouts/slideLayout287.xml"/><Relationship Id="rId6" Type="http://schemas.openxmlformats.org/officeDocument/2006/relationships/slideLayout" Target="../slideLayouts/slideLayout292.xml"/><Relationship Id="rId11" Type="http://schemas.openxmlformats.org/officeDocument/2006/relationships/slideLayout" Target="../slideLayouts/slideLayout297.xml"/><Relationship Id="rId24" Type="http://schemas.openxmlformats.org/officeDocument/2006/relationships/slideLayout" Target="../slideLayouts/slideLayout310.xml"/><Relationship Id="rId5" Type="http://schemas.openxmlformats.org/officeDocument/2006/relationships/slideLayout" Target="../slideLayouts/slideLayout291.xml"/><Relationship Id="rId15" Type="http://schemas.openxmlformats.org/officeDocument/2006/relationships/slideLayout" Target="../slideLayouts/slideLayout301.xml"/><Relationship Id="rId23" Type="http://schemas.openxmlformats.org/officeDocument/2006/relationships/slideLayout" Target="../slideLayouts/slideLayout309.xml"/><Relationship Id="rId28" Type="http://schemas.openxmlformats.org/officeDocument/2006/relationships/theme" Target="../theme/theme12.xml"/><Relationship Id="rId10" Type="http://schemas.openxmlformats.org/officeDocument/2006/relationships/slideLayout" Target="../slideLayouts/slideLayout296.xml"/><Relationship Id="rId19" Type="http://schemas.openxmlformats.org/officeDocument/2006/relationships/slideLayout" Target="../slideLayouts/slideLayout305.xml"/><Relationship Id="rId4" Type="http://schemas.openxmlformats.org/officeDocument/2006/relationships/slideLayout" Target="../slideLayouts/slideLayout290.xml"/><Relationship Id="rId9" Type="http://schemas.openxmlformats.org/officeDocument/2006/relationships/slideLayout" Target="../slideLayouts/slideLayout295.xml"/><Relationship Id="rId14" Type="http://schemas.openxmlformats.org/officeDocument/2006/relationships/slideLayout" Target="../slideLayouts/slideLayout300.xml"/><Relationship Id="rId22" Type="http://schemas.openxmlformats.org/officeDocument/2006/relationships/slideLayout" Target="../slideLayouts/slideLayout308.xml"/><Relationship Id="rId27" Type="http://schemas.openxmlformats.org/officeDocument/2006/relationships/slideLayout" Target="../slideLayouts/slideLayout31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5" Type="http://schemas.openxmlformats.org/officeDocument/2006/relationships/slideLayout" Target="../slideLayouts/slideLayout51.xml"/><Relationship Id="rId10" Type="http://schemas.openxmlformats.org/officeDocument/2006/relationships/theme" Target="../theme/theme3.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34" Type="http://schemas.openxmlformats.org/officeDocument/2006/relationships/slideLayout" Target="../slideLayouts/slideLayout89.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33" Type="http://schemas.openxmlformats.org/officeDocument/2006/relationships/slideLayout" Target="../slideLayouts/slideLayout88.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29" Type="http://schemas.openxmlformats.org/officeDocument/2006/relationships/slideLayout" Target="../slideLayouts/slideLayout84.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32" Type="http://schemas.openxmlformats.org/officeDocument/2006/relationships/slideLayout" Target="../slideLayouts/slideLayout87.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36" Type="http://schemas.openxmlformats.org/officeDocument/2006/relationships/theme" Target="../theme/theme4.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31" Type="http://schemas.openxmlformats.org/officeDocument/2006/relationships/slideLayout" Target="../slideLayouts/slideLayout86.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30" Type="http://schemas.openxmlformats.org/officeDocument/2006/relationships/slideLayout" Target="../slideLayouts/slideLayout85.xml"/><Relationship Id="rId35" Type="http://schemas.openxmlformats.org/officeDocument/2006/relationships/slideLayout" Target="../slideLayouts/slideLayout9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26" Type="http://schemas.openxmlformats.org/officeDocument/2006/relationships/slideLayout" Target="../slideLayouts/slideLayout116.xml"/><Relationship Id="rId3" Type="http://schemas.openxmlformats.org/officeDocument/2006/relationships/slideLayout" Target="../slideLayouts/slideLayout93.xml"/><Relationship Id="rId21" Type="http://schemas.openxmlformats.org/officeDocument/2006/relationships/slideLayout" Target="../slideLayouts/slideLayout111.xml"/><Relationship Id="rId34" Type="http://schemas.openxmlformats.org/officeDocument/2006/relationships/slideLayout" Target="../slideLayouts/slideLayout124.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slideLayout" Target="../slideLayouts/slideLayout115.xml"/><Relationship Id="rId33" Type="http://schemas.openxmlformats.org/officeDocument/2006/relationships/slideLayout" Target="../slideLayouts/slideLayout123.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29" Type="http://schemas.openxmlformats.org/officeDocument/2006/relationships/slideLayout" Target="../slideLayouts/slideLayout119.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24" Type="http://schemas.openxmlformats.org/officeDocument/2006/relationships/slideLayout" Target="../slideLayouts/slideLayout114.xml"/><Relationship Id="rId32" Type="http://schemas.openxmlformats.org/officeDocument/2006/relationships/slideLayout" Target="../slideLayouts/slideLayout122.xml"/><Relationship Id="rId37" Type="http://schemas.openxmlformats.org/officeDocument/2006/relationships/theme" Target="../theme/theme5.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slideLayout" Target="../slideLayouts/slideLayout113.xml"/><Relationship Id="rId28" Type="http://schemas.openxmlformats.org/officeDocument/2006/relationships/slideLayout" Target="../slideLayouts/slideLayout118.xml"/><Relationship Id="rId36" Type="http://schemas.openxmlformats.org/officeDocument/2006/relationships/slideLayout" Target="../slideLayouts/slideLayout126.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31" Type="http://schemas.openxmlformats.org/officeDocument/2006/relationships/slideLayout" Target="../slideLayouts/slideLayout121.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 Id="rId27" Type="http://schemas.openxmlformats.org/officeDocument/2006/relationships/slideLayout" Target="../slideLayouts/slideLayout117.xml"/><Relationship Id="rId30" Type="http://schemas.openxmlformats.org/officeDocument/2006/relationships/slideLayout" Target="../slideLayouts/slideLayout120.xml"/><Relationship Id="rId35" Type="http://schemas.openxmlformats.org/officeDocument/2006/relationships/slideLayout" Target="../slideLayouts/slideLayout12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slideLayout" Target="../slideLayouts/slideLayout152.xml"/><Relationship Id="rId3" Type="http://schemas.openxmlformats.org/officeDocument/2006/relationships/slideLayout" Target="../slideLayouts/slideLayout129.xml"/><Relationship Id="rId21" Type="http://schemas.openxmlformats.org/officeDocument/2006/relationships/slideLayout" Target="../slideLayouts/slideLayout147.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29" Type="http://schemas.openxmlformats.org/officeDocument/2006/relationships/theme" Target="../theme/theme6.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28" Type="http://schemas.openxmlformats.org/officeDocument/2006/relationships/slideLayout" Target="../slideLayouts/slideLayout154.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 Id="rId27" Type="http://schemas.openxmlformats.org/officeDocument/2006/relationships/slideLayout" Target="../slideLayouts/slideLayout15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26" Type="http://schemas.openxmlformats.org/officeDocument/2006/relationships/slideLayout" Target="../slideLayouts/slideLayout180.xml"/><Relationship Id="rId3" Type="http://schemas.openxmlformats.org/officeDocument/2006/relationships/slideLayout" Target="../slideLayouts/slideLayout157.xml"/><Relationship Id="rId21" Type="http://schemas.openxmlformats.org/officeDocument/2006/relationships/slideLayout" Target="../slideLayouts/slideLayout175.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slideLayout" Target="../slideLayouts/slideLayout179.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29" Type="http://schemas.openxmlformats.org/officeDocument/2006/relationships/slideLayout" Target="../slideLayouts/slideLayout183.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24" Type="http://schemas.openxmlformats.org/officeDocument/2006/relationships/slideLayout" Target="../slideLayouts/slideLayout178.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28" Type="http://schemas.openxmlformats.org/officeDocument/2006/relationships/slideLayout" Target="../slideLayouts/slideLayout182.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31" Type="http://schemas.openxmlformats.org/officeDocument/2006/relationships/image" Target="../media/image22.png"/><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 Id="rId27" Type="http://schemas.openxmlformats.org/officeDocument/2006/relationships/slideLayout" Target="../slideLayouts/slideLayout181.xml"/><Relationship Id="rId30"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1.xml"/><Relationship Id="rId13" Type="http://schemas.openxmlformats.org/officeDocument/2006/relationships/slideLayout" Target="../slideLayouts/slideLayout196.xml"/><Relationship Id="rId18" Type="http://schemas.openxmlformats.org/officeDocument/2006/relationships/slideLayout" Target="../slideLayouts/slideLayout201.xml"/><Relationship Id="rId26" Type="http://schemas.openxmlformats.org/officeDocument/2006/relationships/slideLayout" Target="../slideLayouts/slideLayout209.xml"/><Relationship Id="rId3" Type="http://schemas.openxmlformats.org/officeDocument/2006/relationships/slideLayout" Target="../slideLayouts/slideLayout186.xml"/><Relationship Id="rId21" Type="http://schemas.openxmlformats.org/officeDocument/2006/relationships/slideLayout" Target="../slideLayouts/slideLayout204.xml"/><Relationship Id="rId7" Type="http://schemas.openxmlformats.org/officeDocument/2006/relationships/slideLayout" Target="../slideLayouts/slideLayout190.xml"/><Relationship Id="rId12" Type="http://schemas.openxmlformats.org/officeDocument/2006/relationships/slideLayout" Target="../slideLayouts/slideLayout195.xml"/><Relationship Id="rId17" Type="http://schemas.openxmlformats.org/officeDocument/2006/relationships/slideLayout" Target="../slideLayouts/slideLayout200.xml"/><Relationship Id="rId25" Type="http://schemas.openxmlformats.org/officeDocument/2006/relationships/slideLayout" Target="../slideLayouts/slideLayout208.xml"/><Relationship Id="rId2" Type="http://schemas.openxmlformats.org/officeDocument/2006/relationships/slideLayout" Target="../slideLayouts/slideLayout185.xml"/><Relationship Id="rId16" Type="http://schemas.openxmlformats.org/officeDocument/2006/relationships/slideLayout" Target="../slideLayouts/slideLayout199.xml"/><Relationship Id="rId20" Type="http://schemas.openxmlformats.org/officeDocument/2006/relationships/slideLayout" Target="../slideLayouts/slideLayout203.xml"/><Relationship Id="rId29" Type="http://schemas.openxmlformats.org/officeDocument/2006/relationships/theme" Target="../theme/theme8.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11" Type="http://schemas.openxmlformats.org/officeDocument/2006/relationships/slideLayout" Target="../slideLayouts/slideLayout194.xml"/><Relationship Id="rId24" Type="http://schemas.openxmlformats.org/officeDocument/2006/relationships/slideLayout" Target="../slideLayouts/slideLayout207.xml"/><Relationship Id="rId5" Type="http://schemas.openxmlformats.org/officeDocument/2006/relationships/slideLayout" Target="../slideLayouts/slideLayout188.xml"/><Relationship Id="rId15" Type="http://schemas.openxmlformats.org/officeDocument/2006/relationships/slideLayout" Target="../slideLayouts/slideLayout198.xml"/><Relationship Id="rId23" Type="http://schemas.openxmlformats.org/officeDocument/2006/relationships/slideLayout" Target="../slideLayouts/slideLayout206.xml"/><Relationship Id="rId28" Type="http://schemas.openxmlformats.org/officeDocument/2006/relationships/slideLayout" Target="../slideLayouts/slideLayout211.xml"/><Relationship Id="rId10" Type="http://schemas.openxmlformats.org/officeDocument/2006/relationships/slideLayout" Target="../slideLayouts/slideLayout193.xml"/><Relationship Id="rId19" Type="http://schemas.openxmlformats.org/officeDocument/2006/relationships/slideLayout" Target="../slideLayouts/slideLayout202.xml"/><Relationship Id="rId4" Type="http://schemas.openxmlformats.org/officeDocument/2006/relationships/slideLayout" Target="../slideLayouts/slideLayout187.xml"/><Relationship Id="rId9" Type="http://schemas.openxmlformats.org/officeDocument/2006/relationships/slideLayout" Target="../slideLayouts/slideLayout192.xml"/><Relationship Id="rId14" Type="http://schemas.openxmlformats.org/officeDocument/2006/relationships/slideLayout" Target="../slideLayouts/slideLayout197.xml"/><Relationship Id="rId22" Type="http://schemas.openxmlformats.org/officeDocument/2006/relationships/slideLayout" Target="../slideLayouts/slideLayout205.xml"/><Relationship Id="rId27" Type="http://schemas.openxmlformats.org/officeDocument/2006/relationships/slideLayout" Target="../slideLayouts/slideLayout21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3" Type="http://schemas.openxmlformats.org/officeDocument/2006/relationships/slideLayout" Target="../slideLayouts/slideLayout214.xml"/><Relationship Id="rId21" Type="http://schemas.openxmlformats.org/officeDocument/2006/relationships/theme" Target="../theme/theme9.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slideLayout" Target="../slideLayouts/slideLayout231.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7" r:id="rId1"/>
    <p:sldLayoutId id="2147484166" r:id="rId2"/>
    <p:sldLayoutId id="2147484183" r:id="rId3"/>
    <p:sldLayoutId id="2147484188" r:id="rId4"/>
    <p:sldLayoutId id="2147484192" r:id="rId5"/>
    <p:sldLayoutId id="2147484162" r:id="rId6"/>
    <p:sldLayoutId id="2147484191" r:id="rId7"/>
    <p:sldLayoutId id="2147484193" r:id="rId8"/>
    <p:sldLayoutId id="2147484105" r:id="rId9"/>
    <p:sldLayoutId id="2147484184" r:id="rId10"/>
    <p:sldLayoutId id="2147484182" r:id="rId11"/>
    <p:sldLayoutId id="2147484185" r:id="rId12"/>
    <p:sldLayoutId id="2147484130" r:id="rId13"/>
    <p:sldLayoutId id="2147484101" r:id="rId14"/>
    <p:sldLayoutId id="2147484102" r:id="rId15"/>
    <p:sldLayoutId id="2147484087" r:id="rId16"/>
    <p:sldLayoutId id="2147484098" r:id="rId17"/>
    <p:sldLayoutId id="2147484086" r:id="rId18"/>
    <p:sldLayoutId id="2147484107" r:id="rId19"/>
    <p:sldLayoutId id="2147484099" r:id="rId20"/>
    <p:sldLayoutId id="2147484100" r:id="rId21"/>
    <p:sldLayoutId id="2147484089" r:id="rId22"/>
    <p:sldLayoutId id="2147484106" r:id="rId23"/>
    <p:sldLayoutId id="2147484092" r:id="rId24"/>
    <p:sldLayoutId id="2147484093" r:id="rId25"/>
    <p:sldLayoutId id="2147484127" r:id="rId26"/>
    <p:sldLayoutId id="2147484128" r:id="rId27"/>
    <p:sldLayoutId id="2147484129" r:id="rId28"/>
    <p:sldLayoutId id="2147484094" r:id="rId29"/>
    <p:sldLayoutId id="2147484096" r:id="rId30"/>
    <p:sldLayoutId id="2147484194" r:id="rId31"/>
    <p:sldLayoutId id="2147484524" r:id="rId32"/>
    <p:sldLayoutId id="2147484606" r:id="rId33"/>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3184" y="299844"/>
            <a:ext cx="11931243" cy="695776"/>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33184" y="6683660"/>
            <a:ext cx="11426011" cy="310869"/>
          </a:xfrm>
          <a:prstGeom prst="rect">
            <a:avLst/>
          </a:prstGeom>
        </p:spPr>
        <p:txBody>
          <a:bodyPr vert="horz" lIns="182880" tIns="38089" rIns="76179" bIns="38089" rtlCol="0" anchor="ctr"/>
          <a:lstStyle>
            <a:lvl1pPr algn="l">
              <a:defRPr sz="816">
                <a:solidFill>
                  <a:schemeClr val="tx1"/>
                </a:solidFill>
                <a:latin typeface="Segoe UI" pitchFamily="34" charset="0"/>
                <a:ea typeface="Segoe UI" pitchFamily="34" charset="0"/>
                <a:cs typeface="Segoe UI" pitchFamily="34" charset="0"/>
              </a:defRPr>
            </a:lvl1pPr>
          </a:lstStyle>
          <a:p>
            <a:pPr defTabSz="1109185">
              <a:defRPr/>
            </a:pPr>
            <a:endParaRPr lang="en-US" dirty="0">
              <a:solidFill>
                <a:srgbClr val="505050"/>
              </a:solidFill>
            </a:endParaRPr>
          </a:p>
        </p:txBody>
      </p:sp>
      <p:sp>
        <p:nvSpPr>
          <p:cNvPr id="15" name="Text Placeholder 14"/>
          <p:cNvSpPr>
            <a:spLocks noGrp="1"/>
          </p:cNvSpPr>
          <p:nvPr>
            <p:ph type="body" idx="1"/>
          </p:nvPr>
        </p:nvSpPr>
        <p:spPr>
          <a:xfrm>
            <a:off x="233184" y="1632060"/>
            <a:ext cx="11931243" cy="4650299"/>
          </a:xfrm>
          <a:prstGeom prst="rect">
            <a:avLst/>
          </a:prstGeom>
        </p:spPr>
        <p:txBody>
          <a:bodyPr vert="horz" lIns="137160" tIns="91440" rIns="137160" bIns="13716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659200" y="6683660"/>
            <a:ext cx="777279" cy="310869"/>
          </a:xfrm>
          <a:prstGeom prst="rect">
            <a:avLst/>
          </a:prstGeom>
        </p:spPr>
        <p:txBody>
          <a:bodyPr vert="horz" lIns="91440" tIns="45720" rIns="91440" bIns="45720" rtlCol="0" anchor="ctr"/>
          <a:lstStyle>
            <a:lvl1pPr algn="r">
              <a:defRPr sz="816">
                <a:solidFill>
                  <a:schemeClr val="tx1"/>
                </a:solidFill>
                <a:latin typeface="Segoe UI" pitchFamily="34" charset="0"/>
                <a:ea typeface="Segoe UI" pitchFamily="34" charset="0"/>
                <a:cs typeface="Segoe UI" pitchFamily="34" charset="0"/>
              </a:defRPr>
            </a:lvl1pPr>
          </a:lstStyle>
          <a:p>
            <a:pPr defTabSz="1109185">
              <a:defRPr/>
            </a:pPr>
            <a:fld id="{FAADACFB-7C71-4E89-89D2-7BBA40B7BFA9}" type="slidenum">
              <a:rPr lang="en-US" smtClean="0">
                <a:solidFill>
                  <a:srgbClr val="505050"/>
                </a:solidFill>
              </a:rPr>
              <a:pPr defTabSz="1109185">
                <a:defRPr/>
              </a:pPr>
              <a:t>‹#›</a:t>
            </a:fld>
            <a:endParaRPr lang="en-US" dirty="0">
              <a:solidFill>
                <a:srgbClr val="505050"/>
              </a:solidFill>
            </a:endParaRPr>
          </a:p>
        </p:txBody>
      </p:sp>
    </p:spTree>
    <p:extLst>
      <p:ext uri="{BB962C8B-B14F-4D97-AF65-F5344CB8AC3E}">
        <p14:creationId xmlns:p14="http://schemas.microsoft.com/office/powerpoint/2010/main" val="2789022169"/>
      </p:ext>
    </p:extLst>
  </p:cSld>
  <p:clrMap bg1="lt1" tx1="dk1" bg2="lt2" tx2="dk2" accent1="accent1" accent2="accent2" accent3="accent3" accent4="accent4" accent5="accent5" accent6="accent6" hlink="hlink" folHlink="folHlink"/>
  <p:sldLayoutIdLst>
    <p:sldLayoutId id="2147484467" r:id="rId1"/>
    <p:sldLayoutId id="2147484468" r:id="rId2"/>
    <p:sldLayoutId id="2147484469" r:id="rId3"/>
    <p:sldLayoutId id="2147484470" r:id="rId4"/>
    <p:sldLayoutId id="2147484471" r:id="rId5"/>
    <p:sldLayoutId id="2147484472" r:id="rId6"/>
    <p:sldLayoutId id="2147484473" r:id="rId7"/>
    <p:sldLayoutId id="2147484474" r:id="rId8"/>
    <p:sldLayoutId id="2147484475" r:id="rId9"/>
    <p:sldLayoutId id="2147484476" r:id="rId10"/>
    <p:sldLayoutId id="2147484477" r:id="rId11"/>
    <p:sldLayoutId id="2147484478" r:id="rId12"/>
    <p:sldLayoutId id="2147484479" r:id="rId13"/>
    <p:sldLayoutId id="2147484480" r:id="rId14"/>
    <p:sldLayoutId id="2147484481" r:id="rId15"/>
    <p:sldLayoutId id="2147484482" r:id="rId16"/>
    <p:sldLayoutId id="2147484483" r:id="rId17"/>
    <p:sldLayoutId id="2147484484" r:id="rId18"/>
    <p:sldLayoutId id="2147484485" r:id="rId19"/>
    <p:sldLayoutId id="2147484486" r:id="rId20"/>
    <p:sldLayoutId id="2147484487" r:id="rId21"/>
    <p:sldLayoutId id="2147484488" r:id="rId22"/>
    <p:sldLayoutId id="2147484489" r:id="rId23"/>
    <p:sldLayoutId id="2147484490" r:id="rId24"/>
    <p:sldLayoutId id="2147484491" r:id="rId25"/>
    <p:sldLayoutId id="2147484492" r:id="rId26"/>
    <p:sldLayoutId id="2147484493" r:id="rId27"/>
    <p:sldLayoutId id="2147484494" r:id="rId28"/>
    <p:sldLayoutId id="2147484495" r:id="rId29"/>
  </p:sldLayoutIdLst>
  <p:transition>
    <p:fade/>
  </p:transition>
  <p:hf hdr="0" ftr="0" dt="0"/>
  <p:txStyles>
    <p:titleStyle>
      <a:lvl1pPr marL="0" algn="l" defTabSz="1109185" rtl="0" eaLnBrk="1" latinLnBrk="0" hangingPunct="1">
        <a:lnSpc>
          <a:spcPct val="90000"/>
        </a:lnSpc>
        <a:spcBef>
          <a:spcPct val="0"/>
        </a:spcBef>
        <a:buNone/>
        <a:defRPr lang="en-US" sz="4895" kern="1200" spc="-102"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109185" rtl="0" eaLnBrk="1" latinLnBrk="0" hangingPunct="1">
        <a:spcBef>
          <a:spcPts val="1835"/>
        </a:spcBef>
        <a:buClr>
          <a:srgbClr val="0072C6"/>
        </a:buClr>
        <a:buSzPct val="100000"/>
        <a:buFont typeface="Wingdings" pitchFamily="2" charset="2"/>
        <a:buNone/>
        <a:defRPr sz="2447" kern="1200">
          <a:solidFill>
            <a:schemeClr val="tx1"/>
          </a:solidFill>
          <a:latin typeface="Segoe UI" pitchFamily="34" charset="0"/>
          <a:ea typeface="Segoe UI" pitchFamily="34" charset="0"/>
          <a:cs typeface="Segoe UI" pitchFamily="34" charset="0"/>
        </a:defRPr>
      </a:lvl1pPr>
      <a:lvl2pPr marL="485294" indent="-198161" algn="l" defTabSz="1109185" rtl="0" eaLnBrk="1" latinLnBrk="0" hangingPunct="1">
        <a:spcBef>
          <a:spcPct val="20000"/>
        </a:spcBef>
        <a:buFont typeface="Arial" pitchFamily="34" charset="0"/>
        <a:buChar char="•"/>
        <a:defRPr sz="1835" kern="1200">
          <a:solidFill>
            <a:schemeClr val="tx1"/>
          </a:solidFill>
          <a:latin typeface="Segoe UI" pitchFamily="34" charset="0"/>
          <a:ea typeface="Segoe UI" pitchFamily="34" charset="0"/>
          <a:cs typeface="Segoe UI" pitchFamily="34" charset="0"/>
        </a:defRPr>
      </a:lvl2pPr>
      <a:lvl3pPr marL="776469" indent="-176592" algn="l" defTabSz="1109185"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7645" indent="-180638" algn="l" defTabSz="1109185"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291" indent="-183334" algn="l" defTabSz="1109185"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0260" indent="-277297" algn="l" defTabSz="1109185" rtl="0" eaLnBrk="1" latinLnBrk="0" hangingPunct="1">
        <a:spcBef>
          <a:spcPct val="20000"/>
        </a:spcBef>
        <a:buFont typeface="Arial" pitchFamily="34" charset="0"/>
        <a:buChar char="•"/>
        <a:defRPr sz="2549" kern="1200">
          <a:solidFill>
            <a:schemeClr val="tx1"/>
          </a:solidFill>
          <a:latin typeface="+mn-lt"/>
          <a:ea typeface="+mn-ea"/>
          <a:cs typeface="+mn-cs"/>
        </a:defRPr>
      </a:lvl6pPr>
      <a:lvl7pPr marL="3604850" indent="-277297" algn="l" defTabSz="1109185" rtl="0" eaLnBrk="1" latinLnBrk="0" hangingPunct="1">
        <a:spcBef>
          <a:spcPct val="20000"/>
        </a:spcBef>
        <a:buFont typeface="Arial" pitchFamily="34" charset="0"/>
        <a:buChar char="•"/>
        <a:defRPr sz="2549" kern="1200">
          <a:solidFill>
            <a:schemeClr val="tx1"/>
          </a:solidFill>
          <a:latin typeface="+mn-lt"/>
          <a:ea typeface="+mn-ea"/>
          <a:cs typeface="+mn-cs"/>
        </a:defRPr>
      </a:lvl7pPr>
      <a:lvl8pPr marL="4159445" indent="-277297" algn="l" defTabSz="1109185" rtl="0" eaLnBrk="1" latinLnBrk="0" hangingPunct="1">
        <a:spcBef>
          <a:spcPct val="20000"/>
        </a:spcBef>
        <a:buFont typeface="Arial" pitchFamily="34" charset="0"/>
        <a:buChar char="•"/>
        <a:defRPr sz="2549" kern="1200">
          <a:solidFill>
            <a:schemeClr val="tx1"/>
          </a:solidFill>
          <a:latin typeface="+mn-lt"/>
          <a:ea typeface="+mn-ea"/>
          <a:cs typeface="+mn-cs"/>
        </a:defRPr>
      </a:lvl8pPr>
      <a:lvl9pPr marL="4714036" indent="-277297" algn="l" defTabSz="1109185" rtl="0" eaLnBrk="1" latinLnBrk="0" hangingPunct="1">
        <a:spcBef>
          <a:spcPct val="20000"/>
        </a:spcBef>
        <a:buFont typeface="Arial" pitchFamily="34" charset="0"/>
        <a:buChar char="•"/>
        <a:defRPr sz="2549" kern="1200">
          <a:solidFill>
            <a:schemeClr val="tx1"/>
          </a:solidFill>
          <a:latin typeface="+mn-lt"/>
          <a:ea typeface="+mn-ea"/>
          <a:cs typeface="+mn-cs"/>
        </a:defRPr>
      </a:lvl9pPr>
    </p:bodyStyle>
    <p:otherStyle>
      <a:defPPr>
        <a:defRPr lang="en-US"/>
      </a:defPPr>
      <a:lvl1pPr marL="0" algn="l" defTabSz="1109185" rtl="0" eaLnBrk="1" latinLnBrk="0" hangingPunct="1">
        <a:defRPr sz="2243" kern="1200">
          <a:solidFill>
            <a:schemeClr val="tx1"/>
          </a:solidFill>
          <a:latin typeface="+mn-lt"/>
          <a:ea typeface="+mn-ea"/>
          <a:cs typeface="+mn-cs"/>
        </a:defRPr>
      </a:lvl1pPr>
      <a:lvl2pPr marL="554593" algn="l" defTabSz="1109185" rtl="0" eaLnBrk="1" latinLnBrk="0" hangingPunct="1">
        <a:defRPr sz="2243" kern="1200">
          <a:solidFill>
            <a:schemeClr val="tx1"/>
          </a:solidFill>
          <a:latin typeface="+mn-lt"/>
          <a:ea typeface="+mn-ea"/>
          <a:cs typeface="+mn-cs"/>
        </a:defRPr>
      </a:lvl2pPr>
      <a:lvl3pPr marL="1109185" algn="l" defTabSz="1109185" rtl="0" eaLnBrk="1" latinLnBrk="0" hangingPunct="1">
        <a:defRPr sz="2243" kern="1200">
          <a:solidFill>
            <a:schemeClr val="tx1"/>
          </a:solidFill>
          <a:latin typeface="+mn-lt"/>
          <a:ea typeface="+mn-ea"/>
          <a:cs typeface="+mn-cs"/>
        </a:defRPr>
      </a:lvl3pPr>
      <a:lvl4pPr marL="1663777" algn="l" defTabSz="1109185" rtl="0" eaLnBrk="1" latinLnBrk="0" hangingPunct="1">
        <a:defRPr sz="2243" kern="1200">
          <a:solidFill>
            <a:schemeClr val="tx1"/>
          </a:solidFill>
          <a:latin typeface="+mn-lt"/>
          <a:ea typeface="+mn-ea"/>
          <a:cs typeface="+mn-cs"/>
        </a:defRPr>
      </a:lvl4pPr>
      <a:lvl5pPr marL="2218370" algn="l" defTabSz="1109185" rtl="0" eaLnBrk="1" latinLnBrk="0" hangingPunct="1">
        <a:defRPr sz="2243" kern="1200">
          <a:solidFill>
            <a:schemeClr val="tx1"/>
          </a:solidFill>
          <a:latin typeface="+mn-lt"/>
          <a:ea typeface="+mn-ea"/>
          <a:cs typeface="+mn-cs"/>
        </a:defRPr>
      </a:lvl5pPr>
      <a:lvl6pPr marL="2772963" algn="l" defTabSz="1109185" rtl="0" eaLnBrk="1" latinLnBrk="0" hangingPunct="1">
        <a:defRPr sz="2243" kern="1200">
          <a:solidFill>
            <a:schemeClr val="tx1"/>
          </a:solidFill>
          <a:latin typeface="+mn-lt"/>
          <a:ea typeface="+mn-ea"/>
          <a:cs typeface="+mn-cs"/>
        </a:defRPr>
      </a:lvl6pPr>
      <a:lvl7pPr marL="3327554" algn="l" defTabSz="1109185" rtl="0" eaLnBrk="1" latinLnBrk="0" hangingPunct="1">
        <a:defRPr sz="2243" kern="1200">
          <a:solidFill>
            <a:schemeClr val="tx1"/>
          </a:solidFill>
          <a:latin typeface="+mn-lt"/>
          <a:ea typeface="+mn-ea"/>
          <a:cs typeface="+mn-cs"/>
        </a:defRPr>
      </a:lvl7pPr>
      <a:lvl8pPr marL="3882148" algn="l" defTabSz="1109185" rtl="0" eaLnBrk="1" latinLnBrk="0" hangingPunct="1">
        <a:defRPr sz="2243" kern="1200">
          <a:solidFill>
            <a:schemeClr val="tx1"/>
          </a:solidFill>
          <a:latin typeface="+mn-lt"/>
          <a:ea typeface="+mn-ea"/>
          <a:cs typeface="+mn-cs"/>
        </a:defRPr>
      </a:lvl8pPr>
      <a:lvl9pPr marL="4436741" algn="l" defTabSz="1109185" rtl="0" eaLnBrk="1" latinLnBrk="0" hangingPunct="1">
        <a:defRPr sz="224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629">
          <p15:clr>
            <a:srgbClr val="5ACBF0"/>
          </p15:clr>
        </p15:guide>
        <p15:guide id="2" pos="3053">
          <p15:clr>
            <a:srgbClr val="5ACBF0"/>
          </p15:clr>
        </p15:guide>
        <p15:guide id="3" pos="2477">
          <p15:clr>
            <a:srgbClr val="5ACBF0"/>
          </p15:clr>
        </p15:guide>
        <p15:guide id="4" pos="1901">
          <p15:clr>
            <a:srgbClr val="5ACBF0"/>
          </p15:clr>
        </p15:guide>
        <p15:guide id="5" pos="1325">
          <p15:clr>
            <a:srgbClr val="5ACBF0"/>
          </p15:clr>
        </p15:guide>
        <p15:guide id="6" pos="749">
          <p15:clr>
            <a:srgbClr val="5ACBF0"/>
          </p15:clr>
        </p15:guide>
        <p15:guide id="7" pos="173">
          <p15:clr>
            <a:srgbClr val="5ACBF0"/>
          </p15:clr>
        </p15:guide>
        <p15:guide id="8" pos="4205">
          <p15:clr>
            <a:srgbClr val="5ACBF0"/>
          </p15:clr>
        </p15:guide>
        <p15:guide id="9" pos="4781">
          <p15:clr>
            <a:srgbClr val="5ACBF0"/>
          </p15:clr>
        </p15:guide>
        <p15:guide id="10" pos="5357">
          <p15:clr>
            <a:srgbClr val="5ACBF0"/>
          </p15:clr>
        </p15:guide>
        <p15:guide id="11" pos="5933">
          <p15:clr>
            <a:srgbClr val="5ACBF0"/>
          </p15:clr>
        </p15:guide>
        <p15:guide id="12" pos="6509">
          <p15:clr>
            <a:srgbClr val="5ACBF0"/>
          </p15:clr>
        </p15:guide>
        <p15:guide id="13" pos="7085">
          <p15:clr>
            <a:srgbClr val="5ACBF0"/>
          </p15:clr>
        </p15:guide>
        <p15:guide id="14" pos="7661">
          <p15:clr>
            <a:srgbClr val="5ACBF0"/>
          </p15:clr>
        </p15:guide>
        <p15:guide id="15" orient="horz" pos="187">
          <p15:clr>
            <a:srgbClr val="5ACBF0"/>
          </p15:clr>
        </p15:guide>
        <p15:guide id="16" orient="horz" pos="763">
          <p15:clr>
            <a:srgbClr val="5ACBF0"/>
          </p15:clr>
        </p15:guide>
        <p15:guide id="17" orient="horz" pos="1339">
          <p15:clr>
            <a:srgbClr val="5ACBF0"/>
          </p15:clr>
        </p15:guide>
        <p15:guide id="18" orient="horz" pos="1915">
          <p15:clr>
            <a:srgbClr val="5ACBF0"/>
          </p15:clr>
        </p15:guide>
        <p15:guide id="19" orient="horz" pos="2491">
          <p15:clr>
            <a:srgbClr val="5ACBF0"/>
          </p15:clr>
        </p15:guide>
        <p15:guide id="20" orient="horz" pos="3067">
          <p15:clr>
            <a:srgbClr val="5ACBF0"/>
          </p15:clr>
        </p15:guide>
        <p15:guide id="21" orient="horz" pos="3643">
          <p15:clr>
            <a:srgbClr val="5ACBF0"/>
          </p15:clr>
        </p15:guide>
        <p15:guide id="22" orient="horz" pos="4219">
          <p15:clr>
            <a:srgbClr val="5ACBF0"/>
          </p15:clr>
        </p15:guide>
        <p15:guide id="23" pos="288">
          <p15:clr>
            <a:srgbClr val="F26B43"/>
          </p15:clr>
        </p15:guide>
        <p15:guide id="24" pos="7548">
          <p15:clr>
            <a:srgbClr val="F26B43"/>
          </p15:clr>
        </p15:guide>
        <p15:guide id="25" orient="horz" pos="304">
          <p15:clr>
            <a:srgbClr val="F26B43"/>
          </p15:clr>
        </p15:guide>
        <p15:guide id="26" orient="horz" pos="4104">
          <p15:clr>
            <a:srgbClr val="F26B43"/>
          </p15:clr>
        </p15:guide>
        <p15:guide id="27" pos="3916">
          <p15:clr>
            <a:srgbClr val="F26B43"/>
          </p15:clr>
        </p15:guide>
        <p15:guide id="28" orient="horz" pos="2203">
          <p15:clr>
            <a:srgbClr val="F26B43"/>
          </p15:clr>
        </p15:guide>
        <p15:guide id="29" orient="horz" pos="832">
          <p15:clr>
            <a:srgbClr val="F26B43"/>
          </p15:clr>
        </p15:guide>
        <p15:guide id="30" orient="horz" pos="1028">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8763781"/>
      </p:ext>
    </p:extLst>
  </p:cSld>
  <p:clrMap bg1="lt1" tx1="dk1" bg2="lt2" tx2="dk2" accent1="accent1" accent2="accent2" accent3="accent3" accent4="accent4" accent5="accent5" accent6="accent6" hlink="hlink" folHlink="folHlink"/>
  <p:sldLayoutIdLst>
    <p:sldLayoutId id="2147484498" r:id="rId1"/>
    <p:sldLayoutId id="2147484499" r:id="rId2"/>
    <p:sldLayoutId id="2147484500" r:id="rId3"/>
    <p:sldLayoutId id="2147484501" r:id="rId4"/>
    <p:sldLayoutId id="2147484502" r:id="rId5"/>
    <p:sldLayoutId id="2147484503" r:id="rId6"/>
    <p:sldLayoutId id="2147484504" r:id="rId7"/>
    <p:sldLayoutId id="2147484505" r:id="rId8"/>
    <p:sldLayoutId id="2147484506" r:id="rId9"/>
    <p:sldLayoutId id="2147484507" r:id="rId10"/>
    <p:sldLayoutId id="2147484508" r:id="rId11"/>
    <p:sldLayoutId id="2147484509" r:id="rId12"/>
    <p:sldLayoutId id="2147484510" r:id="rId13"/>
    <p:sldLayoutId id="2147484511" r:id="rId14"/>
    <p:sldLayoutId id="2147484512" r:id="rId15"/>
    <p:sldLayoutId id="2147484513" r:id="rId16"/>
    <p:sldLayoutId id="2147484514" r:id="rId17"/>
    <p:sldLayoutId id="2147484515" r:id="rId18"/>
    <p:sldLayoutId id="2147484516" r:id="rId19"/>
    <p:sldLayoutId id="2147484517" r:id="rId20"/>
    <p:sldLayoutId id="2147484518" r:id="rId21"/>
    <p:sldLayoutId id="2147484519" r:id="rId22"/>
    <p:sldLayoutId id="2147484520" r:id="rId23"/>
    <p:sldLayoutId id="2147484521" r:id="rId24"/>
    <p:sldLayoutId id="2147484522" r:id="rId25"/>
    <p:sldLayoutId id="2147484523" r:id="rId26"/>
  </p:sldLayoutIdLst>
  <p:transition>
    <p:fade/>
  </p:transition>
  <p:txStyles>
    <p:titleStyle>
      <a:lvl1pPr algn="l" defTabSz="932283" rtl="0" eaLnBrk="1" latinLnBrk="0" hangingPunct="1">
        <a:lnSpc>
          <a:spcPct val="90000"/>
        </a:lnSpc>
        <a:spcBef>
          <a:spcPct val="0"/>
        </a:spcBef>
        <a:buNone/>
        <a:defRPr lang="en-US" sz="53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31" marR="0" indent="-342731" algn="l" defTabSz="932283"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12" marR="0" indent="-241181" algn="l" defTabSz="932283" rtl="0" eaLnBrk="1" fontAlgn="auto" latinLnBrk="0" hangingPunct="1">
        <a:lnSpc>
          <a:spcPct val="90000"/>
        </a:lnSpc>
        <a:spcBef>
          <a:spcPct val="20000"/>
        </a:spcBef>
        <a:spcAft>
          <a:spcPts val="0"/>
        </a:spcAft>
        <a:buClrTx/>
        <a:buSzPct val="90000"/>
        <a:buFont typeface="Arial" pitchFamily="34" charset="0"/>
        <a:buChar char="•"/>
        <a:tabLst/>
        <a:defRPr sz="2399" kern="1200" spc="0" baseline="0">
          <a:gradFill>
            <a:gsLst>
              <a:gs pos="1250">
                <a:schemeClr val="tx1"/>
              </a:gs>
              <a:gs pos="100000">
                <a:schemeClr val="tx1"/>
              </a:gs>
            </a:gsLst>
            <a:lin ang="5400000" scaled="0"/>
          </a:gradFill>
          <a:latin typeface="+mn-lt"/>
          <a:ea typeface="+mn-ea"/>
          <a:cs typeface="+mn-cs"/>
        </a:defRPr>
      </a:lvl2pPr>
      <a:lvl3pPr marL="799707" marR="0" indent="-228488" algn="l" defTabSz="932283" rtl="0" eaLnBrk="1" fontAlgn="auto" latinLnBrk="0" hangingPunct="1">
        <a:lnSpc>
          <a:spcPct val="90000"/>
        </a:lnSpc>
        <a:spcBef>
          <a:spcPct val="20000"/>
        </a:spcBef>
        <a:spcAft>
          <a:spcPts val="0"/>
        </a:spcAft>
        <a:buClrTx/>
        <a:buSzPct val="90000"/>
        <a:buFont typeface="Arial" pitchFamily="34" charset="0"/>
        <a:buChar char="•"/>
        <a:tabLst/>
        <a:defRPr sz="1999" kern="1200" spc="0" baseline="0">
          <a:gradFill>
            <a:gsLst>
              <a:gs pos="1250">
                <a:schemeClr val="tx1"/>
              </a:gs>
              <a:gs pos="100000">
                <a:schemeClr val="tx1"/>
              </a:gs>
            </a:gsLst>
            <a:lin ang="5400000" scaled="0"/>
          </a:gradFill>
          <a:latin typeface="+mn-lt"/>
          <a:ea typeface="+mn-ea"/>
          <a:cs typeface="+mn-cs"/>
        </a:defRPr>
      </a:lvl3pPr>
      <a:lvl4pPr marL="1028194" marR="0" indent="-228488" algn="l" defTabSz="932283"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6681" marR="0" indent="-228488" algn="l" defTabSz="932283"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3779"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20"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062"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04"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83" rtl="0" eaLnBrk="1" latinLnBrk="0" hangingPunct="1">
        <a:defRPr sz="1799" kern="1200">
          <a:solidFill>
            <a:schemeClr val="tx1"/>
          </a:solidFill>
          <a:latin typeface="+mn-lt"/>
          <a:ea typeface="+mn-ea"/>
          <a:cs typeface="+mn-cs"/>
        </a:defRPr>
      </a:lvl1pPr>
      <a:lvl2pPr marL="466141" algn="l" defTabSz="932283" rtl="0" eaLnBrk="1" latinLnBrk="0" hangingPunct="1">
        <a:defRPr sz="1799" kern="1200">
          <a:solidFill>
            <a:schemeClr val="tx1"/>
          </a:solidFill>
          <a:latin typeface="+mn-lt"/>
          <a:ea typeface="+mn-ea"/>
          <a:cs typeface="+mn-cs"/>
        </a:defRPr>
      </a:lvl2pPr>
      <a:lvl3pPr marL="932283" algn="l" defTabSz="932283" rtl="0" eaLnBrk="1" latinLnBrk="0" hangingPunct="1">
        <a:defRPr sz="1799" kern="1200">
          <a:solidFill>
            <a:schemeClr val="tx1"/>
          </a:solidFill>
          <a:latin typeface="+mn-lt"/>
          <a:ea typeface="+mn-ea"/>
          <a:cs typeface="+mn-cs"/>
        </a:defRPr>
      </a:lvl3pPr>
      <a:lvl4pPr marL="1398425" algn="l" defTabSz="932283" rtl="0" eaLnBrk="1" latinLnBrk="0" hangingPunct="1">
        <a:defRPr sz="1799" kern="1200">
          <a:solidFill>
            <a:schemeClr val="tx1"/>
          </a:solidFill>
          <a:latin typeface="+mn-lt"/>
          <a:ea typeface="+mn-ea"/>
          <a:cs typeface="+mn-cs"/>
        </a:defRPr>
      </a:lvl4pPr>
      <a:lvl5pPr marL="1864566" algn="l" defTabSz="932283" rtl="0" eaLnBrk="1" latinLnBrk="0" hangingPunct="1">
        <a:defRPr sz="1799" kern="1200">
          <a:solidFill>
            <a:schemeClr val="tx1"/>
          </a:solidFill>
          <a:latin typeface="+mn-lt"/>
          <a:ea typeface="+mn-ea"/>
          <a:cs typeface="+mn-cs"/>
        </a:defRPr>
      </a:lvl5pPr>
      <a:lvl6pPr marL="2330708" algn="l" defTabSz="932283" rtl="0" eaLnBrk="1" latinLnBrk="0" hangingPunct="1">
        <a:defRPr sz="1799" kern="1200">
          <a:solidFill>
            <a:schemeClr val="tx1"/>
          </a:solidFill>
          <a:latin typeface="+mn-lt"/>
          <a:ea typeface="+mn-ea"/>
          <a:cs typeface="+mn-cs"/>
        </a:defRPr>
      </a:lvl6pPr>
      <a:lvl7pPr marL="2796849" algn="l" defTabSz="932283" rtl="0" eaLnBrk="1" latinLnBrk="0" hangingPunct="1">
        <a:defRPr sz="1799" kern="1200">
          <a:solidFill>
            <a:schemeClr val="tx1"/>
          </a:solidFill>
          <a:latin typeface="+mn-lt"/>
          <a:ea typeface="+mn-ea"/>
          <a:cs typeface="+mn-cs"/>
        </a:defRPr>
      </a:lvl7pPr>
      <a:lvl8pPr marL="3262991" algn="l" defTabSz="932283" rtl="0" eaLnBrk="1" latinLnBrk="0" hangingPunct="1">
        <a:defRPr sz="1799" kern="1200">
          <a:solidFill>
            <a:schemeClr val="tx1"/>
          </a:solidFill>
          <a:latin typeface="+mn-lt"/>
          <a:ea typeface="+mn-ea"/>
          <a:cs typeface="+mn-cs"/>
        </a:defRPr>
      </a:lvl8pPr>
      <a:lvl9pPr marL="3729134" algn="l" defTabSz="932283" rtl="0" eaLnBrk="1" latinLnBrk="0" hangingPunct="1">
        <a:defRPr sz="1799"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9" cy="215948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1369705"/>
      </p:ext>
    </p:extLst>
  </p:cSld>
  <p:clrMap bg1="lt1" tx1="dk1" bg2="lt2" tx2="dk2" accent1="accent1" accent2="accent2" accent3="accent3" accent4="accent4" accent5="accent5" accent6="accent6" hlink="hlink" folHlink="fol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 id="2147484591" r:id="rId14"/>
    <p:sldLayoutId id="2147484592" r:id="rId15"/>
    <p:sldLayoutId id="2147484593" r:id="rId16"/>
    <p:sldLayoutId id="2147484594" r:id="rId17"/>
    <p:sldLayoutId id="2147484595" r:id="rId18"/>
    <p:sldLayoutId id="2147484596" r:id="rId19"/>
    <p:sldLayoutId id="2147484597" r:id="rId20"/>
    <p:sldLayoutId id="2147484598" r:id="rId21"/>
    <p:sldLayoutId id="2147484599" r:id="rId22"/>
    <p:sldLayoutId id="2147484600" r:id="rId23"/>
    <p:sldLayoutId id="2147484601" r:id="rId24"/>
    <p:sldLayoutId id="2147484602" r:id="rId25"/>
    <p:sldLayoutId id="2147484603" r:id="rId26"/>
    <p:sldLayoutId id="2147484604" r:id="rId27"/>
  </p:sldLayoutIdLst>
  <p:transition>
    <p:fade/>
  </p:transition>
  <p:txStyles>
    <p:titleStyle>
      <a:lvl1pPr algn="l" defTabSz="932585"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3" marR="0" indent="-342843" algn="l" defTabSz="932585"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02" marR="0" indent="-241260" algn="l" defTabSz="93258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67" marR="0" indent="-228562" algn="l" defTabSz="93258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28" marR="0" indent="-228562" algn="l" defTabSz="932585"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089" marR="0" indent="-228562" algn="l" defTabSz="932585"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4611"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04"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98"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91"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85" rtl="0" eaLnBrk="1" latinLnBrk="0" hangingPunct="1">
        <a:defRPr sz="1801" kern="1200">
          <a:solidFill>
            <a:schemeClr val="tx1"/>
          </a:solidFill>
          <a:latin typeface="+mn-lt"/>
          <a:ea typeface="+mn-ea"/>
          <a:cs typeface="+mn-cs"/>
        </a:defRPr>
      </a:lvl1pPr>
      <a:lvl2pPr marL="466292" algn="l" defTabSz="932585" rtl="0" eaLnBrk="1" latinLnBrk="0" hangingPunct="1">
        <a:defRPr sz="1801" kern="1200">
          <a:solidFill>
            <a:schemeClr val="tx1"/>
          </a:solidFill>
          <a:latin typeface="+mn-lt"/>
          <a:ea typeface="+mn-ea"/>
          <a:cs typeface="+mn-cs"/>
        </a:defRPr>
      </a:lvl2pPr>
      <a:lvl3pPr marL="932585" algn="l" defTabSz="932585" rtl="0" eaLnBrk="1" latinLnBrk="0" hangingPunct="1">
        <a:defRPr sz="1801" kern="1200">
          <a:solidFill>
            <a:schemeClr val="tx1"/>
          </a:solidFill>
          <a:latin typeface="+mn-lt"/>
          <a:ea typeface="+mn-ea"/>
          <a:cs typeface="+mn-cs"/>
        </a:defRPr>
      </a:lvl3pPr>
      <a:lvl4pPr marL="1398879" algn="l" defTabSz="932585" rtl="0" eaLnBrk="1" latinLnBrk="0" hangingPunct="1">
        <a:defRPr sz="1801" kern="1200">
          <a:solidFill>
            <a:schemeClr val="tx1"/>
          </a:solidFill>
          <a:latin typeface="+mn-lt"/>
          <a:ea typeface="+mn-ea"/>
          <a:cs typeface="+mn-cs"/>
        </a:defRPr>
      </a:lvl4pPr>
      <a:lvl5pPr marL="1865172" algn="l" defTabSz="932585" rtl="0" eaLnBrk="1" latinLnBrk="0" hangingPunct="1">
        <a:defRPr sz="1801" kern="1200">
          <a:solidFill>
            <a:schemeClr val="tx1"/>
          </a:solidFill>
          <a:latin typeface="+mn-lt"/>
          <a:ea typeface="+mn-ea"/>
          <a:cs typeface="+mn-cs"/>
        </a:defRPr>
      </a:lvl5pPr>
      <a:lvl6pPr marL="2331466" algn="l" defTabSz="932585" rtl="0" eaLnBrk="1" latinLnBrk="0" hangingPunct="1">
        <a:defRPr sz="1801" kern="1200">
          <a:solidFill>
            <a:schemeClr val="tx1"/>
          </a:solidFill>
          <a:latin typeface="+mn-lt"/>
          <a:ea typeface="+mn-ea"/>
          <a:cs typeface="+mn-cs"/>
        </a:defRPr>
      </a:lvl6pPr>
      <a:lvl7pPr marL="2797758" algn="l" defTabSz="932585" rtl="0" eaLnBrk="1" latinLnBrk="0" hangingPunct="1">
        <a:defRPr sz="1801" kern="1200">
          <a:solidFill>
            <a:schemeClr val="tx1"/>
          </a:solidFill>
          <a:latin typeface="+mn-lt"/>
          <a:ea typeface="+mn-ea"/>
          <a:cs typeface="+mn-cs"/>
        </a:defRPr>
      </a:lvl7pPr>
      <a:lvl8pPr marL="3264050" algn="l" defTabSz="932585" rtl="0" eaLnBrk="1" latinLnBrk="0" hangingPunct="1">
        <a:defRPr sz="1801" kern="1200">
          <a:solidFill>
            <a:schemeClr val="tx1"/>
          </a:solidFill>
          <a:latin typeface="+mn-lt"/>
          <a:ea typeface="+mn-ea"/>
          <a:cs typeface="+mn-cs"/>
        </a:defRPr>
      </a:lvl8pPr>
      <a:lvl9pPr marL="3730344" algn="l" defTabSz="932585" rtl="0" eaLnBrk="1" latinLnBrk="0" hangingPunct="1">
        <a:defRPr sz="1801"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986" y="1370161"/>
            <a:ext cx="11192504" cy="2663046"/>
          </a:xfrm>
          <a:prstGeom prst="rect">
            <a:avLst/>
          </a:prstGeom>
        </p:spPr>
        <p:txBody>
          <a:bodyPr vert="horz" lIns="68589" tIns="34295" rIns="68589" bIns="34295" rtlCol="0" anchor="ctr">
            <a:noAutofit/>
          </a:bodyPr>
          <a:lstStyle/>
          <a:p>
            <a:r>
              <a:rPr lang="en-US"/>
              <a:t>Click to edit Master title style</a:t>
            </a:r>
            <a:endParaRPr lang="en-US" dirty="0"/>
          </a:p>
        </p:txBody>
      </p:sp>
      <p:sp>
        <p:nvSpPr>
          <p:cNvPr id="4" name="Date Placeholder 3"/>
          <p:cNvSpPr>
            <a:spLocks noGrp="1"/>
          </p:cNvSpPr>
          <p:nvPr>
            <p:ph type="dt" sz="half" idx="2"/>
          </p:nvPr>
        </p:nvSpPr>
        <p:spPr>
          <a:xfrm>
            <a:off x="621987" y="6482889"/>
            <a:ext cx="2900981" cy="372394"/>
          </a:xfrm>
          <a:prstGeom prst="rect">
            <a:avLst/>
          </a:prstGeom>
        </p:spPr>
        <p:txBody>
          <a:bodyPr vert="horz" lIns="68589" tIns="34295" rIns="68589" bIns="34295" rtlCol="0" anchor="ctr"/>
          <a:lstStyle>
            <a:lvl1pPr algn="l">
              <a:defRPr sz="1224">
                <a:solidFill>
                  <a:schemeClr val="tx1">
                    <a:tint val="75000"/>
                  </a:schemeClr>
                </a:solidFill>
              </a:defRPr>
            </a:lvl1pPr>
          </a:lstStyle>
          <a:p>
            <a:pPr defTabSz="932706"/>
            <a:fld id="{06D27A19-394D-4F06-8EE7-ABB2AF8AA828}" type="datetimeFigureOut">
              <a:rPr lang="en-US" smtClean="0">
                <a:solidFill>
                  <a:prstClr val="black">
                    <a:tint val="75000"/>
                  </a:prstClr>
                </a:solidFill>
              </a:rPr>
              <a:pPr defTabSz="932706"/>
              <a:t>11/30/2018</a:t>
            </a:fld>
            <a:endParaRPr lang="en-US">
              <a:solidFill>
                <a:prstClr val="black">
                  <a:tint val="75000"/>
                </a:prstClr>
              </a:solidFill>
            </a:endParaRPr>
          </a:p>
        </p:txBody>
      </p:sp>
      <p:sp>
        <p:nvSpPr>
          <p:cNvPr id="5" name="Footer Placeholder 4"/>
          <p:cNvSpPr>
            <a:spLocks noGrp="1"/>
          </p:cNvSpPr>
          <p:nvPr>
            <p:ph type="ftr" sz="quarter" idx="3"/>
          </p:nvPr>
        </p:nvSpPr>
        <p:spPr>
          <a:xfrm>
            <a:off x="4248616" y="6482889"/>
            <a:ext cx="3939243" cy="372394"/>
          </a:xfrm>
          <a:prstGeom prst="rect">
            <a:avLst/>
          </a:prstGeom>
        </p:spPr>
        <p:txBody>
          <a:bodyPr vert="horz" lIns="68589" tIns="34295" rIns="68589" bIns="34295" rtlCol="0" anchor="ctr"/>
          <a:lstStyle>
            <a:lvl1pPr algn="ctr">
              <a:defRPr sz="1224">
                <a:solidFill>
                  <a:schemeClr val="tx1">
                    <a:tint val="75000"/>
                  </a:schemeClr>
                </a:solidFill>
              </a:defRPr>
            </a:lvl1pPr>
          </a:lstStyle>
          <a:p>
            <a:pPr defTabSz="932706"/>
            <a:endParaRPr lang="en-US" dirty="0">
              <a:solidFill>
                <a:prstClr val="black">
                  <a:tint val="75000"/>
                </a:prstClr>
              </a:solidFill>
            </a:endParaRPr>
          </a:p>
        </p:txBody>
      </p:sp>
      <p:sp>
        <p:nvSpPr>
          <p:cNvPr id="6" name="Slide Number Placeholder 5"/>
          <p:cNvSpPr>
            <a:spLocks noGrp="1"/>
          </p:cNvSpPr>
          <p:nvPr>
            <p:ph type="sldNum" sz="quarter" idx="4"/>
          </p:nvPr>
        </p:nvSpPr>
        <p:spPr>
          <a:xfrm>
            <a:off x="8913510" y="6482889"/>
            <a:ext cx="2900979" cy="372394"/>
          </a:xfrm>
          <a:prstGeom prst="rect">
            <a:avLst/>
          </a:prstGeom>
        </p:spPr>
        <p:txBody>
          <a:bodyPr vert="horz" lIns="68589" tIns="34295" rIns="68589" bIns="34295" rtlCol="0" anchor="ctr"/>
          <a:lstStyle>
            <a:lvl1pPr algn="r">
              <a:defRPr sz="1224">
                <a:solidFill>
                  <a:schemeClr val="tx1">
                    <a:tint val="75000"/>
                  </a:schemeClr>
                </a:solidFill>
              </a:defRPr>
            </a:lvl1pPr>
          </a:lstStyle>
          <a:p>
            <a:pPr defTabSz="932706"/>
            <a:fld id="{D39CD7CD-452B-4444-AC75-82B7EFC56474}" type="slidenum">
              <a:rPr lang="en-US" smtClean="0">
                <a:solidFill>
                  <a:prstClr val="black">
                    <a:tint val="75000"/>
                  </a:prstClr>
                </a:solidFill>
              </a:rPr>
              <a:pPr defTabSz="932706"/>
              <a:t>‹#›</a:t>
            </a:fld>
            <a:endParaRPr lang="en-US">
              <a:solidFill>
                <a:prstClr val="black">
                  <a:tint val="75000"/>
                </a:prstClr>
              </a:solidFill>
            </a:endParaRPr>
          </a:p>
        </p:txBody>
      </p:sp>
    </p:spTree>
    <p:extLst>
      <p:ext uri="{BB962C8B-B14F-4D97-AF65-F5344CB8AC3E}">
        <p14:creationId xmlns:p14="http://schemas.microsoft.com/office/powerpoint/2010/main" val="2665588488"/>
      </p:ext>
    </p:extLst>
  </p:cSld>
  <p:clrMap bg1="lt1" tx1="dk1" bg2="lt2" tx2="dk2" accent1="accent1" accent2="accent2" accent3="accent3" accent4="accent4" accent5="accent5" accent6="accent6" hlink="hlink" folHlink="folHlink"/>
  <p:sldLayoutIdLst>
    <p:sldLayoutId id="2147484197" r:id="rId1"/>
    <p:sldLayoutId id="2147484198" r:id="rId2"/>
    <p:sldLayoutId id="2147484199" r:id="rId3"/>
    <p:sldLayoutId id="2147484200" r:id="rId4"/>
    <p:sldLayoutId id="2147484201" r:id="rId5"/>
    <p:sldLayoutId id="2147484202" r:id="rId6"/>
    <p:sldLayoutId id="2147484203" r:id="rId7"/>
    <p:sldLayoutId id="2147484204" r:id="rId8"/>
    <p:sldLayoutId id="2147484205" r:id="rId9"/>
    <p:sldLayoutId id="2147484206" r:id="rId10"/>
    <p:sldLayoutId id="2147484207" r:id="rId11"/>
    <p:sldLayoutId id="2147484208" r:id="rId12"/>
    <p:sldLayoutId id="2147484209" r:id="rId13"/>
  </p:sldLayoutIdLst>
  <p:txStyles>
    <p:titleStyle>
      <a:lvl1pPr algn="l" defTabSz="932743" rtl="0" eaLnBrk="1" latinLnBrk="0" hangingPunct="1">
        <a:spcBef>
          <a:spcPct val="0"/>
        </a:spcBef>
        <a:buNone/>
        <a:defRPr sz="6120" kern="1200">
          <a:solidFill>
            <a:schemeClr val="tx1"/>
          </a:solidFill>
          <a:latin typeface="Segoe UI Light" pitchFamily="34" charset="0"/>
          <a:ea typeface="+mj-ea"/>
          <a:cs typeface="+mj-cs"/>
        </a:defRPr>
      </a:lvl1pPr>
    </p:titleStyle>
    <p:bodyStyle>
      <a:lvl1pPr marL="349779" indent="-349779" algn="l" defTabSz="932743" rtl="0" eaLnBrk="1" latinLnBrk="0" hangingPunct="1">
        <a:spcBef>
          <a:spcPct val="20000"/>
        </a:spcBef>
        <a:buFont typeface="Arial" pitchFamily="34" charset="0"/>
        <a:buChar char="•"/>
        <a:defRPr sz="3264" kern="1200">
          <a:solidFill>
            <a:schemeClr val="tx1"/>
          </a:solidFill>
          <a:latin typeface="+mn-lt"/>
          <a:ea typeface="+mn-ea"/>
          <a:cs typeface="+mn-cs"/>
        </a:defRPr>
      </a:lvl1pPr>
      <a:lvl2pPr marL="757855" indent="-291482" algn="l" defTabSz="932743" rtl="0" eaLnBrk="1" latinLnBrk="0" hangingPunct="1">
        <a:spcBef>
          <a:spcPct val="20000"/>
        </a:spcBef>
        <a:buFont typeface="Arial" pitchFamily="34" charset="0"/>
        <a:buChar char="–"/>
        <a:defRPr sz="2856" kern="1200">
          <a:solidFill>
            <a:schemeClr val="tx1"/>
          </a:solidFill>
          <a:latin typeface="+mn-lt"/>
          <a:ea typeface="+mn-ea"/>
          <a:cs typeface="+mn-cs"/>
        </a:defRPr>
      </a:lvl2pPr>
      <a:lvl3pPr marL="1165929" indent="-233186" algn="l" defTabSz="932743" rtl="0" eaLnBrk="1" latinLnBrk="0" hangingPunct="1">
        <a:spcBef>
          <a:spcPct val="20000"/>
        </a:spcBef>
        <a:buFont typeface="Arial" pitchFamily="34" charset="0"/>
        <a:buChar char="•"/>
        <a:defRPr sz="2448" kern="1200">
          <a:solidFill>
            <a:schemeClr val="tx1"/>
          </a:solidFill>
          <a:latin typeface="+mn-lt"/>
          <a:ea typeface="+mn-ea"/>
          <a:cs typeface="+mn-cs"/>
        </a:defRPr>
      </a:lvl3pPr>
      <a:lvl4pPr marL="1632302"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4pPr>
      <a:lvl5pPr marL="2098674"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5pPr>
      <a:lvl6pPr marL="2565045"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1417"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789"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4162"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743" rtl="0" eaLnBrk="1" latinLnBrk="0" hangingPunct="1">
        <a:defRPr sz="1904" kern="1200">
          <a:solidFill>
            <a:schemeClr val="tx1"/>
          </a:solidFill>
          <a:latin typeface="+mn-lt"/>
          <a:ea typeface="+mn-ea"/>
          <a:cs typeface="+mn-cs"/>
        </a:defRPr>
      </a:lvl1pPr>
      <a:lvl2pPr marL="466372" algn="l" defTabSz="932743" rtl="0" eaLnBrk="1" latinLnBrk="0" hangingPunct="1">
        <a:defRPr sz="1904" kern="1200">
          <a:solidFill>
            <a:schemeClr val="tx1"/>
          </a:solidFill>
          <a:latin typeface="+mn-lt"/>
          <a:ea typeface="+mn-ea"/>
          <a:cs typeface="+mn-cs"/>
        </a:defRPr>
      </a:lvl2pPr>
      <a:lvl3pPr marL="932743" algn="l" defTabSz="932743" rtl="0" eaLnBrk="1" latinLnBrk="0" hangingPunct="1">
        <a:defRPr sz="1904" kern="1200">
          <a:solidFill>
            <a:schemeClr val="tx1"/>
          </a:solidFill>
          <a:latin typeface="+mn-lt"/>
          <a:ea typeface="+mn-ea"/>
          <a:cs typeface="+mn-cs"/>
        </a:defRPr>
      </a:lvl3pPr>
      <a:lvl4pPr marL="1399115" algn="l" defTabSz="932743" rtl="0" eaLnBrk="1" latinLnBrk="0" hangingPunct="1">
        <a:defRPr sz="1904" kern="1200">
          <a:solidFill>
            <a:schemeClr val="tx1"/>
          </a:solidFill>
          <a:latin typeface="+mn-lt"/>
          <a:ea typeface="+mn-ea"/>
          <a:cs typeface="+mn-cs"/>
        </a:defRPr>
      </a:lvl4pPr>
      <a:lvl5pPr marL="1865488" algn="l" defTabSz="932743" rtl="0" eaLnBrk="1" latinLnBrk="0" hangingPunct="1">
        <a:defRPr sz="1904" kern="1200">
          <a:solidFill>
            <a:schemeClr val="tx1"/>
          </a:solidFill>
          <a:latin typeface="+mn-lt"/>
          <a:ea typeface="+mn-ea"/>
          <a:cs typeface="+mn-cs"/>
        </a:defRPr>
      </a:lvl5pPr>
      <a:lvl6pPr marL="2331860" algn="l" defTabSz="932743" rtl="0" eaLnBrk="1" latinLnBrk="0" hangingPunct="1">
        <a:defRPr sz="1904" kern="1200">
          <a:solidFill>
            <a:schemeClr val="tx1"/>
          </a:solidFill>
          <a:latin typeface="+mn-lt"/>
          <a:ea typeface="+mn-ea"/>
          <a:cs typeface="+mn-cs"/>
        </a:defRPr>
      </a:lvl6pPr>
      <a:lvl7pPr marL="2798231" algn="l" defTabSz="932743" rtl="0" eaLnBrk="1" latinLnBrk="0" hangingPunct="1">
        <a:defRPr sz="1904" kern="1200">
          <a:solidFill>
            <a:schemeClr val="tx1"/>
          </a:solidFill>
          <a:latin typeface="+mn-lt"/>
          <a:ea typeface="+mn-ea"/>
          <a:cs typeface="+mn-cs"/>
        </a:defRPr>
      </a:lvl7pPr>
      <a:lvl8pPr marL="3264603" algn="l" defTabSz="932743" rtl="0" eaLnBrk="1" latinLnBrk="0" hangingPunct="1">
        <a:defRPr sz="1904" kern="1200">
          <a:solidFill>
            <a:schemeClr val="tx1"/>
          </a:solidFill>
          <a:latin typeface="+mn-lt"/>
          <a:ea typeface="+mn-ea"/>
          <a:cs typeface="+mn-cs"/>
        </a:defRPr>
      </a:lvl8pPr>
      <a:lvl9pPr marL="3730975" algn="l" defTabSz="932743" rtl="0" eaLnBrk="1" latinLnBrk="0" hangingPunct="1">
        <a:defRPr sz="1904"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5518" y="200235"/>
            <a:ext cx="11375537" cy="1186802"/>
          </a:xfrm>
          <a:prstGeom prst="rect">
            <a:avLst/>
          </a:prstGeom>
        </p:spPr>
        <p:txBody>
          <a:bodyPr vert="horz" wrap="square" lIns="0" tIns="0" rIns="0" bIns="0" rtlCol="0" anchor="b" anchorCtr="0">
            <a:noAutofit/>
          </a:bodyPr>
          <a:lstStyle/>
          <a:p>
            <a:r>
              <a:rPr lang="pt-PT" noProof="0" dirty="0" err="1"/>
              <a:t>Click</a:t>
            </a:r>
            <a:r>
              <a:rPr lang="pt-PT" noProof="0" dirty="0"/>
              <a:t> to </a:t>
            </a:r>
            <a:r>
              <a:rPr lang="pt-PT" noProof="0" dirty="0" err="1"/>
              <a:t>edit</a:t>
            </a:r>
            <a:r>
              <a:rPr lang="pt-PT" noProof="0" dirty="0"/>
              <a:t> </a:t>
            </a:r>
            <a:r>
              <a:rPr lang="pt-PT" noProof="0" dirty="0" err="1"/>
              <a:t>Master</a:t>
            </a:r>
            <a:r>
              <a:rPr lang="pt-PT" noProof="0" dirty="0"/>
              <a:t> </a:t>
            </a:r>
            <a:r>
              <a:rPr lang="pt-PT" noProof="0" dirty="0" err="1"/>
              <a:t>title</a:t>
            </a:r>
            <a:r>
              <a:rPr lang="pt-PT" noProof="0" dirty="0"/>
              <a:t> </a:t>
            </a:r>
            <a:r>
              <a:rPr lang="pt-PT" noProof="0" dirty="0" err="1"/>
              <a:t>style</a:t>
            </a:r>
            <a:endParaRPr lang="pt-PT" noProof="0" dirty="0"/>
          </a:p>
        </p:txBody>
      </p:sp>
      <p:sp>
        <p:nvSpPr>
          <p:cNvPr id="3" name="Text Placeholder 2"/>
          <p:cNvSpPr>
            <a:spLocks noGrp="1"/>
          </p:cNvSpPr>
          <p:nvPr>
            <p:ph type="body" idx="1"/>
          </p:nvPr>
        </p:nvSpPr>
        <p:spPr>
          <a:xfrm>
            <a:off x="617474" y="1718009"/>
            <a:ext cx="11375535" cy="4680686"/>
          </a:xfrm>
          <a:prstGeom prst="rect">
            <a:avLst/>
          </a:prstGeom>
        </p:spPr>
        <p:txBody>
          <a:bodyPr vert="horz" wrap="square" lIns="0" tIns="0" rIns="0" bIns="0" rtlCol="0">
            <a:normAutofit/>
          </a:bodyPr>
          <a:lstStyle/>
          <a:p>
            <a:pPr lvl="0"/>
            <a:r>
              <a:rPr lang="pt-PT" noProof="0" dirty="0" err="1"/>
              <a:t>Click</a:t>
            </a:r>
            <a:r>
              <a:rPr lang="pt-PT" noProof="0" dirty="0"/>
              <a:t> to </a:t>
            </a:r>
            <a:r>
              <a:rPr lang="pt-PT" noProof="0" dirty="0" err="1"/>
              <a:t>edit</a:t>
            </a:r>
            <a:r>
              <a:rPr lang="pt-PT" noProof="0" dirty="0"/>
              <a:t> </a:t>
            </a:r>
            <a:r>
              <a:rPr lang="pt-PT" noProof="0" dirty="0" err="1"/>
              <a:t>Master</a:t>
            </a:r>
            <a:r>
              <a:rPr lang="pt-PT" noProof="0" dirty="0"/>
              <a:t> </a:t>
            </a:r>
            <a:r>
              <a:rPr lang="pt-PT" noProof="0" dirty="0" err="1"/>
              <a:t>text</a:t>
            </a:r>
            <a:r>
              <a:rPr lang="pt-PT" noProof="0" dirty="0"/>
              <a:t> </a:t>
            </a:r>
            <a:r>
              <a:rPr lang="pt-PT" noProof="0" dirty="0" err="1"/>
              <a:t>styles</a:t>
            </a:r>
            <a:endParaRPr lang="pt-PT" noProof="0" dirty="0"/>
          </a:p>
          <a:p>
            <a:pPr lvl="1"/>
            <a:r>
              <a:rPr lang="pt-PT" noProof="0" dirty="0" err="1"/>
              <a:t>Second</a:t>
            </a:r>
            <a:r>
              <a:rPr lang="pt-PT" noProof="0" dirty="0"/>
              <a:t> </a:t>
            </a:r>
            <a:r>
              <a:rPr lang="pt-PT" noProof="0" dirty="0" err="1"/>
              <a:t>level</a:t>
            </a:r>
            <a:endParaRPr lang="pt-PT" noProof="0" dirty="0"/>
          </a:p>
          <a:p>
            <a:pPr lvl="2"/>
            <a:r>
              <a:rPr lang="pt-PT" noProof="0" dirty="0" err="1"/>
              <a:t>Third</a:t>
            </a:r>
            <a:r>
              <a:rPr lang="pt-PT" noProof="0" dirty="0"/>
              <a:t> </a:t>
            </a:r>
            <a:r>
              <a:rPr lang="pt-PT" noProof="0" dirty="0" err="1"/>
              <a:t>level</a:t>
            </a:r>
            <a:endParaRPr lang="pt-PT" noProof="0" dirty="0"/>
          </a:p>
          <a:p>
            <a:pPr lvl="3"/>
            <a:r>
              <a:rPr lang="pt-PT" noProof="0" dirty="0" err="1"/>
              <a:t>Fourth</a:t>
            </a:r>
            <a:r>
              <a:rPr lang="pt-PT" noProof="0" dirty="0"/>
              <a:t> </a:t>
            </a:r>
            <a:r>
              <a:rPr lang="pt-PT" noProof="0" dirty="0" err="1"/>
              <a:t>level</a:t>
            </a:r>
            <a:endParaRPr lang="pt-PT" noProof="0" dirty="0"/>
          </a:p>
          <a:p>
            <a:pPr lvl="4"/>
            <a:r>
              <a:rPr lang="pt-PT" noProof="0" dirty="0" err="1"/>
              <a:t>Fifth</a:t>
            </a:r>
            <a:r>
              <a:rPr lang="pt-PT" noProof="0" dirty="0"/>
              <a:t> </a:t>
            </a:r>
            <a:r>
              <a:rPr lang="pt-PT" noProof="0" dirty="0" err="1"/>
              <a:t>level</a:t>
            </a:r>
            <a:endParaRPr lang="pt-PT" noProof="0" dirty="0"/>
          </a:p>
        </p:txBody>
      </p:sp>
      <p:sp>
        <p:nvSpPr>
          <p:cNvPr id="4" name="Date Placeholder 3"/>
          <p:cNvSpPr>
            <a:spLocks noGrp="1"/>
          </p:cNvSpPr>
          <p:nvPr>
            <p:ph type="dt" sz="half" idx="2"/>
          </p:nvPr>
        </p:nvSpPr>
        <p:spPr>
          <a:xfrm>
            <a:off x="725461" y="6648037"/>
            <a:ext cx="2901844" cy="372394"/>
          </a:xfrm>
          <a:prstGeom prst="rect">
            <a:avLst/>
          </a:prstGeom>
        </p:spPr>
        <p:txBody>
          <a:bodyPr anchor="b"/>
          <a:lstStyle>
            <a:lvl1pPr algn="ctr">
              <a:defRPr sz="1088">
                <a:solidFill>
                  <a:schemeClr val="tx1">
                    <a:lumMod val="75000"/>
                    <a:lumOff val="25000"/>
                  </a:schemeClr>
                </a:solidFill>
              </a:defRPr>
            </a:lvl1pPr>
          </a:lstStyle>
          <a:p>
            <a:pPr defTabSz="1243493"/>
            <a:fld id="{DA97B450-6A9F-4603-BB85-9F7704CBB83E}" type="datetime1">
              <a:rPr lang="pt-PT" smtClean="0">
                <a:solidFill>
                  <a:srgbClr val="292929">
                    <a:lumMod val="75000"/>
                    <a:lumOff val="25000"/>
                  </a:srgbClr>
                </a:solidFill>
              </a:rPr>
              <a:pPr defTabSz="1243493"/>
              <a:t>30/11/2018</a:t>
            </a:fld>
            <a:endParaRPr lang="pt-PT" dirty="0">
              <a:solidFill>
                <a:srgbClr val="292929">
                  <a:lumMod val="75000"/>
                  <a:lumOff val="25000"/>
                </a:srgbClr>
              </a:solidFill>
            </a:endParaRPr>
          </a:p>
        </p:txBody>
      </p:sp>
      <p:sp>
        <p:nvSpPr>
          <p:cNvPr id="5" name="Footer Placeholder 4"/>
          <p:cNvSpPr>
            <a:spLocks noGrp="1"/>
          </p:cNvSpPr>
          <p:nvPr>
            <p:ph type="ftr" sz="quarter" idx="3"/>
          </p:nvPr>
        </p:nvSpPr>
        <p:spPr>
          <a:xfrm>
            <a:off x="4352766" y="6648037"/>
            <a:ext cx="3938217" cy="372394"/>
          </a:xfrm>
          <a:prstGeom prst="rect">
            <a:avLst/>
          </a:prstGeom>
        </p:spPr>
        <p:txBody>
          <a:bodyPr anchor="b"/>
          <a:lstStyle>
            <a:lvl1pPr algn="ctr">
              <a:defRPr sz="1088">
                <a:solidFill>
                  <a:schemeClr val="tx1">
                    <a:lumMod val="75000"/>
                    <a:lumOff val="25000"/>
                  </a:schemeClr>
                </a:solidFill>
              </a:defRPr>
            </a:lvl1pPr>
          </a:lstStyle>
          <a:p>
            <a:pPr defTabSz="1243493"/>
            <a:r>
              <a:rPr lang="pt-PT">
                <a:solidFill>
                  <a:srgbClr val="292929">
                    <a:lumMod val="75000"/>
                    <a:lumOff val="25000"/>
                  </a:srgbClr>
                </a:solidFill>
              </a:rPr>
              <a:t>www.devscope.net</a:t>
            </a:r>
          </a:p>
        </p:txBody>
      </p:sp>
      <p:sp>
        <p:nvSpPr>
          <p:cNvPr id="6" name="Slide Number Placeholder 5"/>
          <p:cNvSpPr>
            <a:spLocks noGrp="1"/>
          </p:cNvSpPr>
          <p:nvPr>
            <p:ph type="sldNum" sz="quarter" idx="4"/>
          </p:nvPr>
        </p:nvSpPr>
        <p:spPr>
          <a:xfrm>
            <a:off x="9016444" y="6648037"/>
            <a:ext cx="2901844" cy="372394"/>
          </a:xfrm>
          <a:prstGeom prst="rect">
            <a:avLst/>
          </a:prstGeom>
        </p:spPr>
        <p:txBody>
          <a:bodyPr anchor="b"/>
          <a:lstStyle>
            <a:lvl1pPr algn="ctr">
              <a:defRPr sz="1088">
                <a:solidFill>
                  <a:schemeClr val="tx1">
                    <a:lumMod val="75000"/>
                    <a:lumOff val="25000"/>
                  </a:schemeClr>
                </a:solidFill>
              </a:defRPr>
            </a:lvl1pPr>
          </a:lstStyle>
          <a:p>
            <a:pPr defTabSz="1243493"/>
            <a:fld id="{406BA5C3-4A3D-4FA7-8EA0-AB15012EA744}" type="slidenum">
              <a:rPr lang="pt-PT" smtClean="0">
                <a:solidFill>
                  <a:srgbClr val="292929">
                    <a:lumMod val="75000"/>
                    <a:lumOff val="25000"/>
                  </a:srgbClr>
                </a:solidFill>
              </a:rPr>
              <a:pPr defTabSz="1243493"/>
              <a:t>‹#›</a:t>
            </a:fld>
            <a:endParaRPr lang="pt-PT">
              <a:solidFill>
                <a:srgbClr val="292929">
                  <a:lumMod val="75000"/>
                  <a:lumOff val="25000"/>
                </a:srgbClr>
              </a:solidFill>
            </a:endParaRPr>
          </a:p>
        </p:txBody>
      </p:sp>
    </p:spTree>
    <p:extLst>
      <p:ext uri="{BB962C8B-B14F-4D97-AF65-F5344CB8AC3E}">
        <p14:creationId xmlns:p14="http://schemas.microsoft.com/office/powerpoint/2010/main" val="2411603688"/>
      </p:ext>
    </p:extLst>
  </p:cSld>
  <p:clrMap bg1="lt1" tx1="dk1" bg2="lt2" tx2="dk2" accent1="accent1" accent2="accent2" accent3="accent3" accent4="accent4" accent5="accent5" accent6="accent6" hlink="hlink" folHlink="fol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Lst>
  <p:transition>
    <p:fade/>
  </p:transition>
  <p:hf hdr="0" dt="0"/>
  <p:txStyles>
    <p:titleStyle>
      <a:lvl1pPr algn="l" defTabSz="932706"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469610" indent="-469610" algn="l" defTabSz="932706" rtl="0" eaLnBrk="1" latinLnBrk="0" hangingPunct="1">
        <a:lnSpc>
          <a:spcPct val="150000"/>
        </a:lnSpc>
        <a:spcBef>
          <a:spcPct val="20000"/>
        </a:spcBef>
        <a:buClr>
          <a:srgbClr val="EE700C"/>
        </a:buClr>
        <a:buSzPct val="90000"/>
        <a:buFont typeface="Arial" pitchFamily="34" charset="0"/>
        <a:buChar char="•"/>
        <a:defRPr sz="2448" kern="1200">
          <a:solidFill>
            <a:schemeClr val="tx1">
              <a:lumMod val="75000"/>
              <a:lumOff val="25000"/>
              <a:alpha val="99000"/>
            </a:schemeClr>
          </a:solidFill>
          <a:latin typeface="+mn-lt"/>
          <a:ea typeface="+mn-ea"/>
          <a:cs typeface="+mn-cs"/>
        </a:defRPr>
      </a:lvl1pPr>
      <a:lvl2pPr marL="872829" indent="-403219" algn="l" defTabSz="932706" rtl="0" eaLnBrk="1" latinLnBrk="0" hangingPunct="1">
        <a:lnSpc>
          <a:spcPct val="150000"/>
        </a:lnSpc>
        <a:spcBef>
          <a:spcPct val="20000"/>
        </a:spcBef>
        <a:buClr>
          <a:srgbClr val="EE700C"/>
        </a:buClr>
        <a:buSzPct val="90000"/>
        <a:buFont typeface="Arial" pitchFamily="34" charset="0"/>
        <a:buChar char="•"/>
        <a:defRPr sz="2040" kern="1200">
          <a:solidFill>
            <a:schemeClr val="tx1">
              <a:lumMod val="75000"/>
              <a:lumOff val="25000"/>
              <a:alpha val="99000"/>
            </a:schemeClr>
          </a:solidFill>
          <a:latin typeface="+mn-lt"/>
          <a:ea typeface="+mn-ea"/>
          <a:cs typeface="+mn-cs"/>
        </a:defRPr>
      </a:lvl2pPr>
      <a:lvl3pPr marL="1284143" indent="-411314" algn="l" defTabSz="932706" rtl="0" eaLnBrk="1" latinLnBrk="0" hangingPunct="1">
        <a:lnSpc>
          <a:spcPct val="150000"/>
        </a:lnSpc>
        <a:spcBef>
          <a:spcPct val="20000"/>
        </a:spcBef>
        <a:buClr>
          <a:srgbClr val="EE700C"/>
        </a:buClr>
        <a:buSzPct val="90000"/>
        <a:buFont typeface="Arial" pitchFamily="34" charset="0"/>
        <a:buChar char="•"/>
        <a:defRPr sz="1904" kern="1200">
          <a:solidFill>
            <a:schemeClr val="tx1">
              <a:lumMod val="75000"/>
              <a:lumOff val="25000"/>
              <a:alpha val="99000"/>
            </a:schemeClr>
          </a:solidFill>
          <a:latin typeface="+mn-lt"/>
          <a:ea typeface="+mn-ea"/>
          <a:cs typeface="+mn-cs"/>
        </a:defRPr>
      </a:lvl3pPr>
      <a:lvl4pPr marL="1637160" indent="-353018" algn="l" defTabSz="932706" rtl="0" eaLnBrk="1" latinLnBrk="0" hangingPunct="1">
        <a:lnSpc>
          <a:spcPct val="150000"/>
        </a:lnSpc>
        <a:spcBef>
          <a:spcPct val="20000"/>
        </a:spcBef>
        <a:buClr>
          <a:srgbClr val="EE700C"/>
        </a:buClr>
        <a:buSzPct val="90000"/>
        <a:buFont typeface="Arial" pitchFamily="34" charset="0"/>
        <a:buChar char="•"/>
        <a:defRPr sz="1632" kern="1200">
          <a:solidFill>
            <a:schemeClr val="tx1">
              <a:lumMod val="75000"/>
              <a:lumOff val="25000"/>
              <a:alpha val="99000"/>
            </a:schemeClr>
          </a:solidFill>
          <a:latin typeface="+mn-lt"/>
          <a:ea typeface="+mn-ea"/>
          <a:cs typeface="+mn-cs"/>
        </a:defRPr>
      </a:lvl4pPr>
      <a:lvl5pPr marL="1980462" indent="-343301" algn="l" defTabSz="932706" rtl="0" eaLnBrk="1" latinLnBrk="0" hangingPunct="1">
        <a:lnSpc>
          <a:spcPct val="150000"/>
        </a:lnSpc>
        <a:spcBef>
          <a:spcPct val="20000"/>
        </a:spcBef>
        <a:buClr>
          <a:srgbClr val="EE700C"/>
        </a:buClr>
        <a:buSzPct val="90000"/>
        <a:buFont typeface="Arial" pitchFamily="34" charset="0"/>
        <a:buChar char="•"/>
        <a:defRPr sz="1632" kern="1200">
          <a:solidFill>
            <a:schemeClr val="tx1">
              <a:lumMod val="75000"/>
              <a:lumOff val="25000"/>
              <a:alpha val="99000"/>
            </a:schemeClr>
          </a:solidFill>
          <a:latin typeface="+mn-lt"/>
          <a:ea typeface="+mn-ea"/>
          <a:cs typeface="+mn-cs"/>
        </a:defRPr>
      </a:lvl5pPr>
      <a:lvl6pPr marL="2564943"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1296"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649"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4002"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706" rtl="0" eaLnBrk="1" latinLnBrk="0" hangingPunct="1">
        <a:defRPr sz="1904" kern="1200">
          <a:solidFill>
            <a:schemeClr val="tx1"/>
          </a:solidFill>
          <a:latin typeface="+mn-lt"/>
          <a:ea typeface="+mn-ea"/>
          <a:cs typeface="+mn-cs"/>
        </a:defRPr>
      </a:lvl1pPr>
      <a:lvl2pPr marL="466353" algn="l" defTabSz="932706" rtl="0" eaLnBrk="1" latinLnBrk="0" hangingPunct="1">
        <a:defRPr sz="1904" kern="1200">
          <a:solidFill>
            <a:schemeClr val="tx1"/>
          </a:solidFill>
          <a:latin typeface="+mn-lt"/>
          <a:ea typeface="+mn-ea"/>
          <a:cs typeface="+mn-cs"/>
        </a:defRPr>
      </a:lvl2pPr>
      <a:lvl3pPr marL="932706" algn="l" defTabSz="932706" rtl="0" eaLnBrk="1" latinLnBrk="0" hangingPunct="1">
        <a:defRPr sz="1904" kern="1200">
          <a:solidFill>
            <a:schemeClr val="tx1"/>
          </a:solidFill>
          <a:latin typeface="+mn-lt"/>
          <a:ea typeface="+mn-ea"/>
          <a:cs typeface="+mn-cs"/>
        </a:defRPr>
      </a:lvl3pPr>
      <a:lvl4pPr marL="1399060" algn="l" defTabSz="932706" rtl="0" eaLnBrk="1" latinLnBrk="0" hangingPunct="1">
        <a:defRPr sz="1904" kern="1200">
          <a:solidFill>
            <a:schemeClr val="tx1"/>
          </a:solidFill>
          <a:latin typeface="+mn-lt"/>
          <a:ea typeface="+mn-ea"/>
          <a:cs typeface="+mn-cs"/>
        </a:defRPr>
      </a:lvl4pPr>
      <a:lvl5pPr marL="1865413" algn="l" defTabSz="932706" rtl="0" eaLnBrk="1" latinLnBrk="0" hangingPunct="1">
        <a:defRPr sz="1904" kern="1200">
          <a:solidFill>
            <a:schemeClr val="tx1"/>
          </a:solidFill>
          <a:latin typeface="+mn-lt"/>
          <a:ea typeface="+mn-ea"/>
          <a:cs typeface="+mn-cs"/>
        </a:defRPr>
      </a:lvl5pPr>
      <a:lvl6pPr marL="2331766" algn="l" defTabSz="932706" rtl="0" eaLnBrk="1" latinLnBrk="0" hangingPunct="1">
        <a:defRPr sz="1904" kern="1200">
          <a:solidFill>
            <a:schemeClr val="tx1"/>
          </a:solidFill>
          <a:latin typeface="+mn-lt"/>
          <a:ea typeface="+mn-ea"/>
          <a:cs typeface="+mn-cs"/>
        </a:defRPr>
      </a:lvl6pPr>
      <a:lvl7pPr marL="2798119" algn="l" defTabSz="932706" rtl="0" eaLnBrk="1" latinLnBrk="0" hangingPunct="1">
        <a:defRPr sz="1904" kern="1200">
          <a:solidFill>
            <a:schemeClr val="tx1"/>
          </a:solidFill>
          <a:latin typeface="+mn-lt"/>
          <a:ea typeface="+mn-ea"/>
          <a:cs typeface="+mn-cs"/>
        </a:defRPr>
      </a:lvl7pPr>
      <a:lvl8pPr marL="3264473" algn="l" defTabSz="932706" rtl="0" eaLnBrk="1" latinLnBrk="0" hangingPunct="1">
        <a:defRPr sz="1904" kern="1200">
          <a:solidFill>
            <a:schemeClr val="tx1"/>
          </a:solidFill>
          <a:latin typeface="+mn-lt"/>
          <a:ea typeface="+mn-ea"/>
          <a:cs typeface="+mn-cs"/>
        </a:defRPr>
      </a:lvl8pPr>
      <a:lvl9pPr marL="3730826" algn="l" defTabSz="932706" rtl="0" eaLnBrk="1" latinLnBrk="0" hangingPunct="1">
        <a:defRPr sz="1904"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7644178"/>
      </p:ext>
    </p:extLst>
  </p:cSld>
  <p:clrMap bg1="lt1" tx1="dk1" bg2="lt2" tx2="dk2" accent1="accent1" accent2="accent2" accent3="accent3" accent4="accent4" accent5="accent5" accent6="accent6" hlink="hlink" folHlink="folHlink"/>
  <p:sldLayoutIdLst>
    <p:sldLayoutId id="2147484244" r:id="rId1"/>
    <p:sldLayoutId id="2147484245" r:id="rId2"/>
    <p:sldLayoutId id="2147484246" r:id="rId3"/>
    <p:sldLayoutId id="2147484247" r:id="rId4"/>
    <p:sldLayoutId id="2147484248" r:id="rId5"/>
    <p:sldLayoutId id="2147484249" r:id="rId6"/>
    <p:sldLayoutId id="2147484250" r:id="rId7"/>
    <p:sldLayoutId id="2147484251" r:id="rId8"/>
    <p:sldLayoutId id="2147484252" r:id="rId9"/>
    <p:sldLayoutId id="2147484253" r:id="rId10"/>
    <p:sldLayoutId id="2147484254" r:id="rId11"/>
    <p:sldLayoutId id="2147484255" r:id="rId12"/>
    <p:sldLayoutId id="2147484256" r:id="rId13"/>
    <p:sldLayoutId id="2147484257" r:id="rId14"/>
    <p:sldLayoutId id="2147484258" r:id="rId15"/>
    <p:sldLayoutId id="2147484259" r:id="rId16"/>
    <p:sldLayoutId id="2147484260" r:id="rId17"/>
    <p:sldLayoutId id="2147484261" r:id="rId18"/>
    <p:sldLayoutId id="2147484262" r:id="rId19"/>
    <p:sldLayoutId id="2147484263" r:id="rId20"/>
    <p:sldLayoutId id="2147484264" r:id="rId21"/>
    <p:sldLayoutId id="2147484265" r:id="rId22"/>
    <p:sldLayoutId id="2147484266" r:id="rId23"/>
    <p:sldLayoutId id="2147484267" r:id="rId24"/>
    <p:sldLayoutId id="2147484268" r:id="rId25"/>
    <p:sldLayoutId id="2147484269" r:id="rId26"/>
    <p:sldLayoutId id="2147484270" r:id="rId27"/>
    <p:sldLayoutId id="2147484271" r:id="rId28"/>
    <p:sldLayoutId id="2147484272" r:id="rId29"/>
    <p:sldLayoutId id="2147484273" r:id="rId30"/>
    <p:sldLayoutId id="2147484274" r:id="rId31"/>
    <p:sldLayoutId id="2147484275" r:id="rId32"/>
    <p:sldLayoutId id="2147484276" r:id="rId33"/>
    <p:sldLayoutId id="2147484277" r:id="rId34"/>
    <p:sldLayoutId id="2147484278" r:id="rId35"/>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0085394"/>
      </p:ext>
    </p:extLst>
  </p:cSld>
  <p:clrMap bg1="lt1" tx1="dk1" bg2="lt2" tx2="dk2" accent1="accent1" accent2="accent2" accent3="accent3" accent4="accent4" accent5="accent5" accent6="accent6" hlink="hlink" folHlink="folHlink"/>
  <p:sldLayoutIdLst>
    <p:sldLayoutId id="2147484281" r:id="rId1"/>
    <p:sldLayoutId id="2147484282" r:id="rId2"/>
    <p:sldLayoutId id="2147484283" r:id="rId3"/>
    <p:sldLayoutId id="2147484284" r:id="rId4"/>
    <p:sldLayoutId id="2147484285" r:id="rId5"/>
    <p:sldLayoutId id="2147484286" r:id="rId6"/>
    <p:sldLayoutId id="2147484287" r:id="rId7"/>
    <p:sldLayoutId id="2147484288" r:id="rId8"/>
    <p:sldLayoutId id="2147484289" r:id="rId9"/>
    <p:sldLayoutId id="2147484290" r:id="rId10"/>
    <p:sldLayoutId id="2147484291" r:id="rId11"/>
    <p:sldLayoutId id="2147484292" r:id="rId12"/>
    <p:sldLayoutId id="2147484293" r:id="rId13"/>
    <p:sldLayoutId id="2147484294" r:id="rId14"/>
    <p:sldLayoutId id="2147484295" r:id="rId15"/>
    <p:sldLayoutId id="2147484296" r:id="rId16"/>
    <p:sldLayoutId id="2147484297" r:id="rId17"/>
    <p:sldLayoutId id="2147484298" r:id="rId18"/>
    <p:sldLayoutId id="2147484299" r:id="rId19"/>
    <p:sldLayoutId id="2147484300" r:id="rId20"/>
    <p:sldLayoutId id="2147484301" r:id="rId21"/>
    <p:sldLayoutId id="2147484302" r:id="rId22"/>
    <p:sldLayoutId id="2147484303" r:id="rId23"/>
    <p:sldLayoutId id="2147484304" r:id="rId24"/>
    <p:sldLayoutId id="2147484305" r:id="rId25"/>
    <p:sldLayoutId id="2147484306" r:id="rId26"/>
    <p:sldLayoutId id="2147484307" r:id="rId27"/>
    <p:sldLayoutId id="2147484308" r:id="rId28"/>
    <p:sldLayoutId id="2147484309" r:id="rId29"/>
    <p:sldLayoutId id="2147484310" r:id="rId30"/>
    <p:sldLayoutId id="2147484311" r:id="rId31"/>
    <p:sldLayoutId id="2147484312" r:id="rId32"/>
    <p:sldLayoutId id="2147484314" r:id="rId33"/>
    <p:sldLayoutId id="2147484315" r:id="rId34"/>
    <p:sldLayoutId id="2147484318" r:id="rId35"/>
    <p:sldLayoutId id="2147484321" r:id="rId36"/>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7833654"/>
      </p:ext>
    </p:extLst>
  </p:cSld>
  <p:clrMap bg1="dk1" tx1="lt1" bg2="dk2" tx2="lt2" accent1="accent1" accent2="accent2" accent3="accent3" accent4="accent4" accent5="accent5" accent6="accent6" hlink="hlink" folHlink="folHlink"/>
  <p:sldLayoutIdLst>
    <p:sldLayoutId id="2147484323" r:id="rId1"/>
    <p:sldLayoutId id="2147484324" r:id="rId2"/>
    <p:sldLayoutId id="2147484325" r:id="rId3"/>
    <p:sldLayoutId id="2147484326" r:id="rId4"/>
    <p:sldLayoutId id="2147484327" r:id="rId5"/>
    <p:sldLayoutId id="2147484328" r:id="rId6"/>
    <p:sldLayoutId id="2147484329" r:id="rId7"/>
    <p:sldLayoutId id="2147484330" r:id="rId8"/>
    <p:sldLayoutId id="2147484331" r:id="rId9"/>
    <p:sldLayoutId id="2147484332" r:id="rId10"/>
    <p:sldLayoutId id="2147484333" r:id="rId11"/>
    <p:sldLayoutId id="2147484334" r:id="rId12"/>
    <p:sldLayoutId id="2147484335" r:id="rId13"/>
    <p:sldLayoutId id="2147484336" r:id="rId14"/>
    <p:sldLayoutId id="2147484337" r:id="rId15"/>
    <p:sldLayoutId id="2147484338" r:id="rId16"/>
    <p:sldLayoutId id="2147484339" r:id="rId17"/>
    <p:sldLayoutId id="2147484340" r:id="rId18"/>
    <p:sldLayoutId id="2147484341" r:id="rId19"/>
    <p:sldLayoutId id="2147484342" r:id="rId20"/>
    <p:sldLayoutId id="2147484343" r:id="rId21"/>
    <p:sldLayoutId id="2147484344" r:id="rId22"/>
    <p:sldLayoutId id="2147484345" r:id="rId23"/>
    <p:sldLayoutId id="2147484346" r:id="rId24"/>
    <p:sldLayoutId id="2147484347" r:id="rId25"/>
    <p:sldLayoutId id="2147484348" r:id="rId26"/>
    <p:sldLayoutId id="2147484349" r:id="rId27"/>
    <p:sldLayoutId id="2147484350" r:id="rId2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885102430"/>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376" r:id="rId3"/>
    <p:sldLayoutId id="2147484377" r:id="rId4"/>
    <p:sldLayoutId id="2147484378" r:id="rId5"/>
    <p:sldLayoutId id="2147484379" r:id="rId6"/>
    <p:sldLayoutId id="2147484380" r:id="rId7"/>
    <p:sldLayoutId id="2147484381" r:id="rId8"/>
    <p:sldLayoutId id="2147484382" r:id="rId9"/>
    <p:sldLayoutId id="2147484383" r:id="rId10"/>
    <p:sldLayoutId id="2147484384" r:id="rId11"/>
    <p:sldLayoutId id="2147484385" r:id="rId12"/>
    <p:sldLayoutId id="2147484386" r:id="rId13"/>
    <p:sldLayoutId id="2147484387" r:id="rId14"/>
    <p:sldLayoutId id="2147484388" r:id="rId15"/>
    <p:sldLayoutId id="2147484389" r:id="rId16"/>
    <p:sldLayoutId id="2147484390" r:id="rId17"/>
    <p:sldLayoutId id="2147484391" r:id="rId18"/>
    <p:sldLayoutId id="2147484392" r:id="rId19"/>
    <p:sldLayoutId id="2147484393" r:id="rId20"/>
    <p:sldLayoutId id="2147484394" r:id="rId21"/>
    <p:sldLayoutId id="2147484395" r:id="rId22"/>
    <p:sldLayoutId id="2147484396" r:id="rId23"/>
    <p:sldLayoutId id="2147484397" r:id="rId24"/>
    <p:sldLayoutId id="2147484398" r:id="rId25"/>
    <p:sldLayoutId id="2147484399" r:id="rId26"/>
    <p:sldLayoutId id="2147484400" r:id="rId27"/>
    <p:sldLayoutId id="2147484401" r:id="rId28"/>
    <p:sldLayoutId id="2147484402" r:id="rId2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14909019"/>
      </p:ext>
    </p:extLst>
  </p:cSld>
  <p:clrMap bg1="lt1" tx1="dk1" bg2="lt2" tx2="dk2" accent1="accent1" accent2="accent2" accent3="accent3" accent4="accent4" accent5="accent5" accent6="accent6" hlink="hlink" folHlink="folHlink"/>
  <p:sldLayoutIdLst>
    <p:sldLayoutId id="2147484417" r:id="rId1"/>
    <p:sldLayoutId id="2147484418" r:id="rId2"/>
    <p:sldLayoutId id="2147484419" r:id="rId3"/>
    <p:sldLayoutId id="2147484420" r:id="rId4"/>
    <p:sldLayoutId id="2147484421" r:id="rId5"/>
    <p:sldLayoutId id="2147484422" r:id="rId6"/>
    <p:sldLayoutId id="2147484423" r:id="rId7"/>
    <p:sldLayoutId id="2147484424" r:id="rId8"/>
    <p:sldLayoutId id="2147484425" r:id="rId9"/>
    <p:sldLayoutId id="2147484426" r:id="rId10"/>
    <p:sldLayoutId id="2147484427" r:id="rId11"/>
    <p:sldLayoutId id="2147484428" r:id="rId12"/>
    <p:sldLayoutId id="2147484429" r:id="rId13"/>
    <p:sldLayoutId id="2147484430" r:id="rId14"/>
    <p:sldLayoutId id="2147484431" r:id="rId15"/>
    <p:sldLayoutId id="2147484432" r:id="rId16"/>
    <p:sldLayoutId id="2147484433" r:id="rId17"/>
    <p:sldLayoutId id="2147484434" r:id="rId18"/>
    <p:sldLayoutId id="2147484435" r:id="rId19"/>
    <p:sldLayoutId id="2147484436" r:id="rId20"/>
    <p:sldLayoutId id="2147484437" r:id="rId21"/>
    <p:sldLayoutId id="2147484438" r:id="rId22"/>
    <p:sldLayoutId id="2147484439" r:id="rId23"/>
    <p:sldLayoutId id="2147484440" r:id="rId24"/>
    <p:sldLayoutId id="2147484441" r:id="rId25"/>
    <p:sldLayoutId id="2147484442" r:id="rId26"/>
    <p:sldLayoutId id="2147484443" r:id="rId27"/>
    <p:sldLayoutId id="2147484444" r:id="rId28"/>
  </p:sldLayoutIdLst>
  <p:transition>
    <p:fade/>
  </p:transition>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solidFill>
            <a:srgbClr val="00B0F0"/>
          </a:soli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solidFill>
            <a:schemeClr val="tx1">
              <a:lumMod val="75000"/>
              <a:lumOff val="25000"/>
            </a:schemeClr>
          </a:soli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solidFill>
            <a:schemeClr val="tx1">
              <a:lumMod val="75000"/>
              <a:lumOff val="25000"/>
            </a:schemeClr>
          </a:soli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solidFill>
            <a:schemeClr val="tx1">
              <a:lumMod val="75000"/>
              <a:lumOff val="25000"/>
            </a:schemeClr>
          </a:soli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solidFill>
            <a:schemeClr val="tx1">
              <a:lumMod val="75000"/>
              <a:lumOff val="25000"/>
            </a:schemeClr>
          </a:soli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solidFill>
            <a:schemeClr val="tx1">
              <a:lumMod val="75000"/>
              <a:lumOff val="25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2"/>
            <a:ext cx="11887198" cy="2133760"/>
          </a:xfrm>
          <a:prstGeom prst="rect">
            <a:avLst/>
          </a:prstGeom>
        </p:spPr>
        <p:txBody>
          <a:bodyPr vert="horz" wrap="square" lIns="146304" tIns="91440" rIns="146304" bIns="91440" rtlCol="0">
            <a:spAutoFit/>
          </a:bodyPr>
          <a:lstStyle/>
          <a:p>
            <a:pPr marL="342731" marR="0" lvl="0" indent="-342731" algn="l" defTabSz="932283"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3912" marR="0" lvl="1" indent="-241181" algn="l" defTabSz="932283"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618967" y="-8395"/>
            <a:ext cx="955684" cy="5775360"/>
            <a:chOff x="12618967" y="-8395"/>
            <a:chExt cx="955684" cy="5775360"/>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01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01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01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01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01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01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01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01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01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01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01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01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013"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013"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01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01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01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01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79639" y="256886"/>
              <a:ext cx="860293" cy="329731"/>
            </a:xfrm>
            <a:prstGeom prst="rect">
              <a:avLst/>
            </a:prstGeom>
            <a:noFill/>
          </p:spPr>
          <p:txBody>
            <a:bodyPr wrap="none" lIns="0" tIns="91440" rIns="182880" bIns="91440" rtlCol="0">
              <a:spAutoFit/>
            </a:bodyPr>
            <a:lstStyle/>
            <a:p>
              <a:pPr marL="0" marR="0" lvl="0" indent="0" defTabSz="91395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15628" y="4227299"/>
              <a:ext cx="2709380" cy="329731"/>
            </a:xfrm>
            <a:prstGeom prst="rect">
              <a:avLst/>
            </a:prstGeom>
            <a:noFill/>
          </p:spPr>
          <p:txBody>
            <a:bodyPr wrap="none" lIns="0" tIns="91440" rIns="182880" bIns="91440" rtlCol="0">
              <a:spAutoFit/>
            </a:bodyPr>
            <a:lstStyle/>
            <a:p>
              <a:pPr marL="0" marR="0" lvl="0" indent="0" defTabSz="91395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3719229465"/>
      </p:ext>
    </p:extLst>
  </p:cSld>
  <p:clrMap bg1="dk1" tx1="lt1" bg2="dk2" tx2="lt2" accent1="accent1" accent2="accent2" accent3="accent3" accent4="accent4" accent5="accent5" accent6="accent6" hlink="hlink" folHlink="folHlink"/>
  <p:sldLayoutIdLst>
    <p:sldLayoutId id="2147484446" r:id="rId1"/>
    <p:sldLayoutId id="2147484447" r:id="rId2"/>
    <p:sldLayoutId id="2147484448" r:id="rId3"/>
    <p:sldLayoutId id="2147484449" r:id="rId4"/>
    <p:sldLayoutId id="2147484450" r:id="rId5"/>
    <p:sldLayoutId id="2147484451" r:id="rId6"/>
    <p:sldLayoutId id="2147484452" r:id="rId7"/>
    <p:sldLayoutId id="2147484453" r:id="rId8"/>
    <p:sldLayoutId id="2147484454" r:id="rId9"/>
    <p:sldLayoutId id="2147484455" r:id="rId10"/>
    <p:sldLayoutId id="2147484456" r:id="rId11"/>
    <p:sldLayoutId id="2147484457" r:id="rId12"/>
    <p:sldLayoutId id="2147484458" r:id="rId13"/>
    <p:sldLayoutId id="2147484459" r:id="rId14"/>
    <p:sldLayoutId id="2147484460" r:id="rId15"/>
    <p:sldLayoutId id="2147484461" r:id="rId16"/>
    <p:sldLayoutId id="2147484462" r:id="rId17"/>
    <p:sldLayoutId id="2147484463" r:id="rId18"/>
    <p:sldLayoutId id="2147484464" r:id="rId19"/>
    <p:sldLayoutId id="2147484465" r:id="rId20"/>
  </p:sldLayoutIdLst>
  <p:transition>
    <p:fade/>
  </p:transition>
  <p:txStyles>
    <p:titleStyle>
      <a:lvl1pPr algn="l" defTabSz="932283"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31" marR="0" indent="-342731" algn="l" defTabSz="932283" rtl="0" eaLnBrk="1" fontAlgn="auto" latinLnBrk="0" hangingPunct="1">
        <a:lnSpc>
          <a:spcPct val="90000"/>
        </a:lnSpc>
        <a:spcBef>
          <a:spcPct val="20000"/>
        </a:spcBef>
        <a:spcAft>
          <a:spcPts val="0"/>
        </a:spcAft>
        <a:buClrTx/>
        <a:buSzPct val="90000"/>
        <a:buFont typeface="Arial" pitchFamily="34" charset="0"/>
        <a:buChar char="•"/>
        <a:tabLst/>
        <a:defRPr lang="en-US" sz="3998" kern="1200" spc="0" baseline="0" dirty="0" smtClean="0">
          <a:gradFill>
            <a:gsLst>
              <a:gs pos="1250">
                <a:schemeClr val="tx1"/>
              </a:gs>
              <a:gs pos="100000">
                <a:schemeClr val="tx1"/>
              </a:gs>
            </a:gsLst>
            <a:lin ang="5400000" scaled="0"/>
          </a:gradFill>
          <a:latin typeface="+mj-lt"/>
          <a:ea typeface="+mn-ea"/>
          <a:cs typeface="+mn-cs"/>
        </a:defRPr>
      </a:lvl1pPr>
      <a:lvl2pPr marL="583912" marR="0" indent="-241181" algn="l" defTabSz="932283" rtl="0" eaLnBrk="1" fontAlgn="auto" latinLnBrk="0" hangingPunct="1">
        <a:lnSpc>
          <a:spcPct val="90000"/>
        </a:lnSpc>
        <a:spcBef>
          <a:spcPct val="20000"/>
        </a:spcBef>
        <a:spcAft>
          <a:spcPts val="0"/>
        </a:spcAft>
        <a:buClrTx/>
        <a:buSzPct val="90000"/>
        <a:buFont typeface="Arial" pitchFamily="34" charset="0"/>
        <a:buChar char="•"/>
        <a:tabLst/>
        <a:defRPr lang="en-US" sz="2399"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99707" marR="0" indent="-228488" algn="l" defTabSz="932283" rtl="0" eaLnBrk="1" fontAlgn="auto" latinLnBrk="0" hangingPunct="1">
        <a:lnSpc>
          <a:spcPct val="90000"/>
        </a:lnSpc>
        <a:spcBef>
          <a:spcPct val="20000"/>
        </a:spcBef>
        <a:spcAft>
          <a:spcPts val="0"/>
        </a:spcAft>
        <a:buClrTx/>
        <a:buSzPct val="90000"/>
        <a:buFont typeface="Arial" pitchFamily="34" charset="0"/>
        <a:buChar char="•"/>
        <a:tabLst/>
        <a:defRPr sz="1999"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194" marR="0" indent="-228488" algn="l" defTabSz="932283"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6681" marR="0" indent="-228488" algn="l" defTabSz="932283"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3779"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20"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062"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04"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83" rtl="0" eaLnBrk="1" latinLnBrk="0" hangingPunct="1">
        <a:defRPr sz="1799" kern="1200">
          <a:solidFill>
            <a:schemeClr val="tx1"/>
          </a:solidFill>
          <a:latin typeface="+mn-lt"/>
          <a:ea typeface="+mn-ea"/>
          <a:cs typeface="+mn-cs"/>
        </a:defRPr>
      </a:lvl1pPr>
      <a:lvl2pPr marL="466141" algn="l" defTabSz="932283" rtl="0" eaLnBrk="1" latinLnBrk="0" hangingPunct="1">
        <a:defRPr sz="1799" kern="1200">
          <a:solidFill>
            <a:schemeClr val="tx1"/>
          </a:solidFill>
          <a:latin typeface="+mn-lt"/>
          <a:ea typeface="+mn-ea"/>
          <a:cs typeface="+mn-cs"/>
        </a:defRPr>
      </a:lvl2pPr>
      <a:lvl3pPr marL="932283" algn="l" defTabSz="932283" rtl="0" eaLnBrk="1" latinLnBrk="0" hangingPunct="1">
        <a:defRPr sz="1799" kern="1200">
          <a:solidFill>
            <a:schemeClr val="tx1"/>
          </a:solidFill>
          <a:latin typeface="+mn-lt"/>
          <a:ea typeface="+mn-ea"/>
          <a:cs typeface="+mn-cs"/>
        </a:defRPr>
      </a:lvl3pPr>
      <a:lvl4pPr marL="1398425" algn="l" defTabSz="932283" rtl="0" eaLnBrk="1" latinLnBrk="0" hangingPunct="1">
        <a:defRPr sz="1799" kern="1200">
          <a:solidFill>
            <a:schemeClr val="tx1"/>
          </a:solidFill>
          <a:latin typeface="+mn-lt"/>
          <a:ea typeface="+mn-ea"/>
          <a:cs typeface="+mn-cs"/>
        </a:defRPr>
      </a:lvl4pPr>
      <a:lvl5pPr marL="1864566" algn="l" defTabSz="932283" rtl="0" eaLnBrk="1" latinLnBrk="0" hangingPunct="1">
        <a:defRPr sz="1799" kern="1200">
          <a:solidFill>
            <a:schemeClr val="tx1"/>
          </a:solidFill>
          <a:latin typeface="+mn-lt"/>
          <a:ea typeface="+mn-ea"/>
          <a:cs typeface="+mn-cs"/>
        </a:defRPr>
      </a:lvl5pPr>
      <a:lvl6pPr marL="2330708" algn="l" defTabSz="932283" rtl="0" eaLnBrk="1" latinLnBrk="0" hangingPunct="1">
        <a:defRPr sz="1799" kern="1200">
          <a:solidFill>
            <a:schemeClr val="tx1"/>
          </a:solidFill>
          <a:latin typeface="+mn-lt"/>
          <a:ea typeface="+mn-ea"/>
          <a:cs typeface="+mn-cs"/>
        </a:defRPr>
      </a:lvl6pPr>
      <a:lvl7pPr marL="2796849" algn="l" defTabSz="932283" rtl="0" eaLnBrk="1" latinLnBrk="0" hangingPunct="1">
        <a:defRPr sz="1799" kern="1200">
          <a:solidFill>
            <a:schemeClr val="tx1"/>
          </a:solidFill>
          <a:latin typeface="+mn-lt"/>
          <a:ea typeface="+mn-ea"/>
          <a:cs typeface="+mn-cs"/>
        </a:defRPr>
      </a:lvl7pPr>
      <a:lvl8pPr marL="3262991" algn="l" defTabSz="932283" rtl="0" eaLnBrk="1" latinLnBrk="0" hangingPunct="1">
        <a:defRPr sz="1799" kern="1200">
          <a:solidFill>
            <a:schemeClr val="tx1"/>
          </a:solidFill>
          <a:latin typeface="+mn-lt"/>
          <a:ea typeface="+mn-ea"/>
          <a:cs typeface="+mn-cs"/>
        </a:defRPr>
      </a:lvl8pPr>
      <a:lvl9pPr marL="3729134" algn="l" defTabSz="932283"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1.xml.rels><?xml version="1.0" encoding="UTF-8" standalone="yes"?>
<Relationships xmlns="http://schemas.openxmlformats.org/package/2006/relationships"><Relationship Id="rId3" Type="http://schemas.openxmlformats.org/officeDocument/2006/relationships/image" Target="../media/image55.emf"/><Relationship Id="rId7"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2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204.xml"/><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slideLayout" Target="../slideLayouts/slideLayout292.xml"/><Relationship Id="rId1" Type="http://schemas.openxmlformats.org/officeDocument/2006/relationships/themeOverride" Target="../theme/themeOverr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xml"/><Relationship Id="rId1" Type="http://schemas.openxmlformats.org/officeDocument/2006/relationships/slideLayout" Target="../slideLayouts/slideLayout33.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Get started with Microsoft PowerApps and Flow</a:t>
            </a:r>
            <a:endParaRPr lang="pt-PT" dirty="0"/>
          </a:p>
        </p:txBody>
      </p:sp>
      <p:sp>
        <p:nvSpPr>
          <p:cNvPr id="3" name="Text Placeholder 2"/>
          <p:cNvSpPr>
            <a:spLocks noGrp="1"/>
          </p:cNvSpPr>
          <p:nvPr>
            <p:ph type="body" sz="quarter" idx="14"/>
          </p:nvPr>
        </p:nvSpPr>
        <p:spPr>
          <a:xfrm>
            <a:off x="274702" y="3857303"/>
            <a:ext cx="7315200" cy="1922764"/>
          </a:xfrm>
        </p:spPr>
        <p:txBody>
          <a:bodyPr/>
          <a:lstStyle/>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653" y="5945533"/>
            <a:ext cx="2308359" cy="969823"/>
          </a:xfrm>
          <a:prstGeom prst="rect">
            <a:avLst/>
          </a:prstGeom>
        </p:spPr>
      </p:pic>
    </p:spTree>
    <p:extLst>
      <p:ext uri="{BB962C8B-B14F-4D97-AF65-F5344CB8AC3E}">
        <p14:creationId xmlns:p14="http://schemas.microsoft.com/office/powerpoint/2010/main" val="891989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DC59845-A485-4F0E-8034-26C1DCB48DAC}"/>
              </a:ext>
            </a:extLst>
          </p:cNvPr>
          <p:cNvSpPr txBox="1"/>
          <p:nvPr/>
        </p:nvSpPr>
        <p:spPr>
          <a:xfrm>
            <a:off x="396023" y="2573004"/>
            <a:ext cx="5048452" cy="1692386"/>
          </a:xfrm>
          <a:prstGeom prst="rect">
            <a:avLst/>
          </a:prstGeom>
          <a:noFill/>
        </p:spPr>
        <p:txBody>
          <a:bodyPr wrap="square" rtlCol="0">
            <a:spAutoFit/>
          </a:bodyPr>
          <a:lstStyle/>
          <a:p>
            <a:pPr defTabSz="932341">
              <a:defRPr/>
            </a:pPr>
            <a:r>
              <a:rPr lang="en-US" sz="3466" dirty="0">
                <a:latin typeface="Segoe UI Light" panose="020B0502040204020203" pitchFamily="34" charset="0"/>
                <a:cs typeface="Segoe UI Light" panose="020B0502040204020203" pitchFamily="34" charset="0"/>
              </a:rPr>
              <a:t>How can organizations overcome these challenges without… </a:t>
            </a:r>
          </a:p>
        </p:txBody>
      </p:sp>
      <p:pic>
        <p:nvPicPr>
          <p:cNvPr id="8194" name="Picture 2" descr="https://businesssoftwarecentre.com/wp-content/uploads/bfi_thumb/SAM-increasing-cost-msng1ltxgd6kwqamikbdp2r1ymhgvwj3nuuir02dxk.png">
            <a:extLst>
              <a:ext uri="{FF2B5EF4-FFF2-40B4-BE49-F238E27FC236}">
                <a16:creationId xmlns:a16="http://schemas.microsoft.com/office/drawing/2014/main" id="{5C82F8B8-EB91-4FEB-A060-40313BE518C5}"/>
              </a:ext>
            </a:extLst>
          </p:cNvPr>
          <p:cNvPicPr>
            <a:picLocks noChangeAspect="1" noChangeArrowheads="1"/>
          </p:cNvPicPr>
          <p:nvPr/>
        </p:nvPicPr>
        <p:blipFill rotWithShape="1">
          <a:blip r:embed="rId3">
            <a:biLevel thresh="25000"/>
            <a:extLst>
              <a:ext uri="{28A0092B-C50C-407E-A947-70E740481C1C}">
                <a14:useLocalDpi xmlns:a14="http://schemas.microsoft.com/office/drawing/2010/main" val="0"/>
              </a:ext>
            </a:extLst>
          </a:blip>
          <a:srcRect l="23825" r="23488"/>
          <a:stretch/>
        </p:blipFill>
        <p:spPr bwMode="auto">
          <a:xfrm>
            <a:off x="8812286" y="84680"/>
            <a:ext cx="2225424" cy="173920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B6C39FF-E5DA-45F2-AF3F-E4BEC09705CD}"/>
              </a:ext>
            </a:extLst>
          </p:cNvPr>
          <p:cNvSpPr txBox="1"/>
          <p:nvPr/>
        </p:nvSpPr>
        <p:spPr>
          <a:xfrm>
            <a:off x="8881498" y="1633626"/>
            <a:ext cx="2428998" cy="374718"/>
          </a:xfrm>
          <a:prstGeom prst="rect">
            <a:avLst/>
          </a:prstGeom>
          <a:noFill/>
        </p:spPr>
        <p:txBody>
          <a:bodyPr wrap="none" rtlCol="0">
            <a:spAutoFit/>
          </a:bodyPr>
          <a:lstStyle/>
          <a:p>
            <a:pPr defTabSz="932341">
              <a:defRPr/>
            </a:pPr>
            <a:r>
              <a:rPr lang="en-US" sz="1835" dirty="0">
                <a:latin typeface="Segoe UI" panose="020B0502040204020203" pitchFamily="34" charset="0"/>
                <a:cs typeface="Segoe UI" panose="020B0502040204020203" pitchFamily="34" charset="0"/>
              </a:rPr>
              <a:t>Increasing labor costs</a:t>
            </a:r>
          </a:p>
        </p:txBody>
      </p:sp>
      <p:pic>
        <p:nvPicPr>
          <p:cNvPr id="8196" name="Picture 4" descr="http://cdn.shopify.com/s/files/1/0194/3447/products/30mph_speed_limit_sticker_grande.png?v=1507144995">
            <a:extLst>
              <a:ext uri="{FF2B5EF4-FFF2-40B4-BE49-F238E27FC236}">
                <a16:creationId xmlns:a16="http://schemas.microsoft.com/office/drawing/2014/main" id="{3461A358-01D7-46AC-9439-21186E932B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2269" y="4454873"/>
            <a:ext cx="1750677" cy="175067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FCFEB67-52A3-4D02-8700-8FD80196DD5B}"/>
              </a:ext>
            </a:extLst>
          </p:cNvPr>
          <p:cNvSpPr txBox="1"/>
          <p:nvPr/>
        </p:nvSpPr>
        <p:spPr>
          <a:xfrm>
            <a:off x="5722623" y="6280516"/>
            <a:ext cx="2005742" cy="374718"/>
          </a:xfrm>
          <a:prstGeom prst="rect">
            <a:avLst/>
          </a:prstGeom>
          <a:noFill/>
        </p:spPr>
        <p:txBody>
          <a:bodyPr wrap="none" rtlCol="0">
            <a:spAutoFit/>
          </a:bodyPr>
          <a:lstStyle/>
          <a:p>
            <a:pPr defTabSz="932341">
              <a:defRPr/>
            </a:pPr>
            <a:r>
              <a:rPr lang="en-US" sz="1835" dirty="0">
                <a:latin typeface="Segoe UI" panose="020B0502040204020203" pitchFamily="34" charset="0"/>
                <a:cs typeface="Segoe UI" panose="020B0502040204020203" pitchFamily="34" charset="0"/>
              </a:rPr>
              <a:t>Reducing velocity</a:t>
            </a:r>
          </a:p>
        </p:txBody>
      </p:sp>
      <p:pic>
        <p:nvPicPr>
          <p:cNvPr id="6" name="Picture 5">
            <a:extLst>
              <a:ext uri="{FF2B5EF4-FFF2-40B4-BE49-F238E27FC236}">
                <a16:creationId xmlns:a16="http://schemas.microsoft.com/office/drawing/2014/main" id="{59E8E1FB-A75C-4EDE-9944-7EB45CCA5F3A}"/>
              </a:ext>
            </a:extLst>
          </p:cNvPr>
          <p:cNvPicPr>
            <a:picLocks noChangeAspect="1"/>
          </p:cNvPicPr>
          <p:nvPr/>
        </p:nvPicPr>
        <p:blipFill>
          <a:blip r:embed="rId5"/>
          <a:stretch>
            <a:fillRect/>
          </a:stretch>
        </p:blipFill>
        <p:spPr>
          <a:xfrm>
            <a:off x="6651399" y="2296846"/>
            <a:ext cx="3092737" cy="1736192"/>
          </a:xfrm>
          <a:prstGeom prst="rect">
            <a:avLst/>
          </a:prstGeom>
        </p:spPr>
      </p:pic>
      <p:sp>
        <p:nvSpPr>
          <p:cNvPr id="13" name="TextBox 12">
            <a:extLst>
              <a:ext uri="{FF2B5EF4-FFF2-40B4-BE49-F238E27FC236}">
                <a16:creationId xmlns:a16="http://schemas.microsoft.com/office/drawing/2014/main" id="{D016C64C-D0D9-4E26-9C65-1AB4167EAD29}"/>
              </a:ext>
            </a:extLst>
          </p:cNvPr>
          <p:cNvSpPr txBox="1"/>
          <p:nvPr/>
        </p:nvSpPr>
        <p:spPr>
          <a:xfrm>
            <a:off x="6792482" y="3925759"/>
            <a:ext cx="2744919" cy="374718"/>
          </a:xfrm>
          <a:prstGeom prst="rect">
            <a:avLst/>
          </a:prstGeom>
          <a:noFill/>
        </p:spPr>
        <p:txBody>
          <a:bodyPr wrap="none" rtlCol="0">
            <a:spAutoFit/>
          </a:bodyPr>
          <a:lstStyle/>
          <a:p>
            <a:pPr defTabSz="932341">
              <a:defRPr/>
            </a:pPr>
            <a:r>
              <a:rPr lang="en-US" sz="1835" dirty="0">
                <a:latin typeface="Segoe UI" panose="020B0502040204020203" pitchFamily="34" charset="0"/>
                <a:cs typeface="Segoe UI" panose="020B0502040204020203" pitchFamily="34" charset="0"/>
              </a:rPr>
              <a:t>Jeopardizing compliance</a:t>
            </a:r>
          </a:p>
        </p:txBody>
      </p:sp>
      <p:pic>
        <p:nvPicPr>
          <p:cNvPr id="8198" name="Picture 6" descr="https://ez.no/var/ezflow_site/storage/images/home/services/training/379747-112-eng-GB/Training.png">
            <a:extLst>
              <a:ext uri="{FF2B5EF4-FFF2-40B4-BE49-F238E27FC236}">
                <a16:creationId xmlns:a16="http://schemas.microsoft.com/office/drawing/2014/main" id="{D955D910-F011-4C9C-B983-D566A2904B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5629" y="212476"/>
            <a:ext cx="2888700" cy="140352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9931E21A-7847-4DDF-8354-756945AE66AE}"/>
              </a:ext>
            </a:extLst>
          </p:cNvPr>
          <p:cNvSpPr txBox="1"/>
          <p:nvPr/>
        </p:nvSpPr>
        <p:spPr>
          <a:xfrm>
            <a:off x="5343610" y="1633626"/>
            <a:ext cx="3018903" cy="374718"/>
          </a:xfrm>
          <a:prstGeom prst="rect">
            <a:avLst/>
          </a:prstGeom>
          <a:noFill/>
        </p:spPr>
        <p:txBody>
          <a:bodyPr wrap="none" rtlCol="0">
            <a:spAutoFit/>
          </a:bodyPr>
          <a:lstStyle/>
          <a:p>
            <a:pPr defTabSz="932341">
              <a:defRPr/>
            </a:pPr>
            <a:r>
              <a:rPr lang="en-US" sz="1835" dirty="0">
                <a:latin typeface="Segoe UI" panose="020B0502040204020203" pitchFamily="34" charset="0"/>
                <a:cs typeface="Segoe UI" panose="020B0502040204020203" pitchFamily="34" charset="0"/>
              </a:rPr>
              <a:t>Increasing training budgets</a:t>
            </a:r>
          </a:p>
        </p:txBody>
      </p:sp>
      <p:pic>
        <p:nvPicPr>
          <p:cNvPr id="8202" name="Picture 10" descr="https://25n4mk17483f32xwk32sbxik-wpengine.netdna-ssl.com/wp-content/uploads/2012/03/case-study.png">
            <a:extLst>
              <a:ext uri="{FF2B5EF4-FFF2-40B4-BE49-F238E27FC236}">
                <a16:creationId xmlns:a16="http://schemas.microsoft.com/office/drawing/2014/main" id="{CA90E42E-7AF8-433E-AAA2-BB5CA667C3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90554" y="4343180"/>
            <a:ext cx="1737760" cy="173776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5E27A3E9-A957-420B-9BFF-ADB63F2C4F38}"/>
              </a:ext>
            </a:extLst>
          </p:cNvPr>
          <p:cNvSpPr txBox="1"/>
          <p:nvPr/>
        </p:nvSpPr>
        <p:spPr>
          <a:xfrm>
            <a:off x="8851549" y="6139346"/>
            <a:ext cx="2140458" cy="657103"/>
          </a:xfrm>
          <a:prstGeom prst="rect">
            <a:avLst/>
          </a:prstGeom>
          <a:noFill/>
        </p:spPr>
        <p:txBody>
          <a:bodyPr wrap="none" rtlCol="0">
            <a:spAutoFit/>
          </a:bodyPr>
          <a:lstStyle/>
          <a:p>
            <a:pPr defTabSz="932341">
              <a:defRPr/>
            </a:pPr>
            <a:r>
              <a:rPr lang="en-US" sz="1835" dirty="0">
                <a:latin typeface="Segoe UI" panose="020B0502040204020203" pitchFamily="34" charset="0"/>
                <a:cs typeface="Segoe UI" panose="020B0502040204020203" pitchFamily="34" charset="0"/>
              </a:rPr>
              <a:t>Adding friction to </a:t>
            </a:r>
          </a:p>
          <a:p>
            <a:pPr defTabSz="932341">
              <a:defRPr/>
            </a:pPr>
            <a:r>
              <a:rPr lang="en-US" sz="1835" dirty="0">
                <a:latin typeface="Segoe UI" panose="020B0502040204020203" pitchFamily="34" charset="0"/>
                <a:cs typeface="Segoe UI" panose="020B0502040204020203" pitchFamily="34" charset="0"/>
              </a:rPr>
              <a:t>business processes</a:t>
            </a:r>
          </a:p>
        </p:txBody>
      </p:sp>
    </p:spTree>
    <p:extLst>
      <p:ext uri="{BB962C8B-B14F-4D97-AF65-F5344CB8AC3E}">
        <p14:creationId xmlns:p14="http://schemas.microsoft.com/office/powerpoint/2010/main" val="172119479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4B078DB-5D2B-4F24-8B5C-BF1A64240BF4}"/>
              </a:ext>
            </a:extLst>
          </p:cNvPr>
          <p:cNvGrpSpPr/>
          <p:nvPr/>
        </p:nvGrpSpPr>
        <p:grpSpPr bwMode="gray">
          <a:xfrm>
            <a:off x="1148235" y="553409"/>
            <a:ext cx="2115629" cy="2115629"/>
            <a:chOff x="2659018" y="0"/>
            <a:chExt cx="6669132" cy="6669132"/>
          </a:xfrm>
        </p:grpSpPr>
        <p:grpSp>
          <p:nvGrpSpPr>
            <p:cNvPr id="3" name="Group 2">
              <a:extLst>
                <a:ext uri="{FF2B5EF4-FFF2-40B4-BE49-F238E27FC236}">
                  <a16:creationId xmlns:a16="http://schemas.microsoft.com/office/drawing/2014/main" id="{B763E337-EAB5-4FF4-A83F-5EC764BEB14A}"/>
                </a:ext>
              </a:extLst>
            </p:cNvPr>
            <p:cNvGrpSpPr/>
            <p:nvPr/>
          </p:nvGrpSpPr>
          <p:grpSpPr bwMode="gray">
            <a:xfrm>
              <a:off x="2659018" y="0"/>
              <a:ext cx="6669132" cy="6669132"/>
              <a:chOff x="1353639" y="994954"/>
              <a:chExt cx="3657273" cy="3657273"/>
            </a:xfrm>
          </p:grpSpPr>
          <p:sp>
            <p:nvSpPr>
              <p:cNvPr id="5" name="Oval 4">
                <a:extLst>
                  <a:ext uri="{FF2B5EF4-FFF2-40B4-BE49-F238E27FC236}">
                    <a16:creationId xmlns:a16="http://schemas.microsoft.com/office/drawing/2014/main" id="{371D7ACF-08B9-401A-B492-C00C395A4DC2}"/>
                  </a:ext>
                </a:extLst>
              </p:cNvPr>
              <p:cNvSpPr/>
              <p:nvPr/>
            </p:nvSpPr>
            <p:spPr bwMode="gray">
              <a:xfrm>
                <a:off x="1353639" y="994954"/>
                <a:ext cx="3657273" cy="3657273"/>
              </a:xfrm>
              <a:prstGeom prst="ellipse">
                <a:avLst/>
              </a:prstGeom>
              <a:solidFill>
                <a:srgbClr val="3756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42">
                  <a:defRPr/>
                </a:pPr>
                <a:endParaRPr lang="en-US" sz="1769">
                  <a:solidFill>
                    <a:srgbClr val="FFFFFF"/>
                  </a:solidFill>
                  <a:latin typeface="Segoe UI Semilight"/>
                </a:endParaRPr>
              </a:p>
            </p:txBody>
          </p:sp>
          <p:sp>
            <p:nvSpPr>
              <p:cNvPr id="6" name="Oval 5">
                <a:extLst>
                  <a:ext uri="{FF2B5EF4-FFF2-40B4-BE49-F238E27FC236}">
                    <a16:creationId xmlns:a16="http://schemas.microsoft.com/office/drawing/2014/main" id="{95DF5D07-3ABE-4E6D-8CDB-5250C9CA47E6}"/>
                  </a:ext>
                </a:extLst>
              </p:cNvPr>
              <p:cNvSpPr/>
              <p:nvPr/>
            </p:nvSpPr>
            <p:spPr bwMode="gray">
              <a:xfrm>
                <a:off x="1985971" y="1627286"/>
                <a:ext cx="2392609" cy="2392609"/>
              </a:xfrm>
              <a:prstGeom prst="ellipse">
                <a:avLst/>
              </a:prstGeom>
              <a:solidFill>
                <a:srgbClr val="3E6B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842">
                  <a:defRPr/>
                </a:pPr>
                <a:endParaRPr lang="en-US" sz="1769">
                  <a:solidFill>
                    <a:srgbClr val="FFFFFF"/>
                  </a:solidFill>
                  <a:latin typeface="Segoe UI Semilight"/>
                </a:endParaRPr>
              </a:p>
            </p:txBody>
          </p:sp>
        </p:grpSp>
        <p:pic>
          <p:nvPicPr>
            <p:cNvPr id="4" name="Picture 3">
              <a:extLst>
                <a:ext uri="{FF2B5EF4-FFF2-40B4-BE49-F238E27FC236}">
                  <a16:creationId xmlns:a16="http://schemas.microsoft.com/office/drawing/2014/main" id="{D1C207E7-5032-4098-8DB5-D50AA2BD81C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4265829" y="2127822"/>
              <a:ext cx="3421147" cy="2132019"/>
            </a:xfrm>
            <a:prstGeom prst="rect">
              <a:avLst/>
            </a:prstGeom>
          </p:spPr>
        </p:pic>
      </p:grpSp>
      <p:pic>
        <p:nvPicPr>
          <p:cNvPr id="7" name="Picture 6">
            <a:extLst>
              <a:ext uri="{FF2B5EF4-FFF2-40B4-BE49-F238E27FC236}">
                <a16:creationId xmlns:a16="http://schemas.microsoft.com/office/drawing/2014/main" id="{2E8F3188-2C94-4A93-809E-4137ACA9CA1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gray">
          <a:xfrm>
            <a:off x="2320" y="2669038"/>
            <a:ext cx="4231819" cy="3221150"/>
          </a:xfrm>
          <a:prstGeom prst="rect">
            <a:avLst/>
          </a:prstGeom>
        </p:spPr>
      </p:pic>
      <p:pic>
        <p:nvPicPr>
          <p:cNvPr id="8" name="Picture 7">
            <a:extLst>
              <a:ext uri="{FF2B5EF4-FFF2-40B4-BE49-F238E27FC236}">
                <a16:creationId xmlns:a16="http://schemas.microsoft.com/office/drawing/2014/main" id="{5224B14F-67D9-4466-B701-F6516EB5478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bwMode="gray">
          <a:xfrm>
            <a:off x="74934" y="3109936"/>
            <a:ext cx="4159206" cy="1513451"/>
          </a:xfrm>
          <a:prstGeom prst="rect">
            <a:avLst/>
          </a:prstGeom>
        </p:spPr>
      </p:pic>
      <p:pic>
        <p:nvPicPr>
          <p:cNvPr id="9" name="Picture 8">
            <a:extLst>
              <a:ext uri="{FF2B5EF4-FFF2-40B4-BE49-F238E27FC236}">
                <a16:creationId xmlns:a16="http://schemas.microsoft.com/office/drawing/2014/main" id="{074318B1-BD85-4902-ABCE-0F5823D85519}"/>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bwMode="gray">
          <a:xfrm>
            <a:off x="136070" y="2746004"/>
            <a:ext cx="3636220" cy="1008812"/>
          </a:xfrm>
          <a:prstGeom prst="rect">
            <a:avLst/>
          </a:prstGeom>
        </p:spPr>
      </p:pic>
      <p:pic>
        <p:nvPicPr>
          <p:cNvPr id="10" name="Picture 9">
            <a:extLst>
              <a:ext uri="{FF2B5EF4-FFF2-40B4-BE49-F238E27FC236}">
                <a16:creationId xmlns:a16="http://schemas.microsoft.com/office/drawing/2014/main" id="{2563E153-F9EE-4A3E-9D6C-E64F46A0B00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bwMode="gray">
          <a:xfrm>
            <a:off x="136070" y="1909993"/>
            <a:ext cx="4118929" cy="1779854"/>
          </a:xfrm>
          <a:prstGeom prst="rect">
            <a:avLst/>
          </a:prstGeom>
        </p:spPr>
      </p:pic>
      <p:sp>
        <p:nvSpPr>
          <p:cNvPr id="11" name="TextBox 10">
            <a:extLst>
              <a:ext uri="{FF2B5EF4-FFF2-40B4-BE49-F238E27FC236}">
                <a16:creationId xmlns:a16="http://schemas.microsoft.com/office/drawing/2014/main" id="{B0DD7125-A5C6-47A1-B600-5DE00E963998}"/>
              </a:ext>
            </a:extLst>
          </p:cNvPr>
          <p:cNvSpPr txBox="1"/>
          <p:nvPr/>
        </p:nvSpPr>
        <p:spPr>
          <a:xfrm>
            <a:off x="5151589" y="1270489"/>
            <a:ext cx="6780838" cy="3939498"/>
          </a:xfrm>
          <a:prstGeom prst="rect">
            <a:avLst/>
          </a:prstGeom>
          <a:noFill/>
        </p:spPr>
        <p:txBody>
          <a:bodyPr wrap="square" lIns="182854" tIns="146283" rIns="182854" bIns="146283" rtlCol="0">
            <a:spAutoFit/>
          </a:bodyPr>
          <a:lstStyle/>
          <a:p>
            <a:pPr defTabSz="932585">
              <a:lnSpc>
                <a:spcPct val="90000"/>
              </a:lnSpc>
              <a:spcAft>
                <a:spcPts val="600"/>
              </a:spcAft>
              <a:defRPr/>
            </a:pPr>
            <a:r>
              <a:rPr lang="en-US" sz="2800">
                <a:gradFill>
                  <a:gsLst>
                    <a:gs pos="2917">
                      <a:srgbClr val="FFFFFF"/>
                    </a:gs>
                    <a:gs pos="30000">
                      <a:srgbClr val="FFFFFF"/>
                    </a:gs>
                  </a:gsLst>
                  <a:lin ang="5400000" scaled="0"/>
                </a:gradFill>
                <a:latin typeface="Segoe UI Semilight"/>
              </a:rPr>
              <a:t>With PowerApps and Microsoft Flow, building powerful and rich visual apps with business process automation isn't just for developers anymore. </a:t>
            </a:r>
          </a:p>
          <a:p>
            <a:pPr defTabSz="932585">
              <a:lnSpc>
                <a:spcPct val="90000"/>
              </a:lnSpc>
              <a:spcAft>
                <a:spcPts val="600"/>
              </a:spcAft>
              <a:defRPr/>
            </a:pPr>
            <a:endParaRPr lang="en-US" sz="2800">
              <a:gradFill>
                <a:gsLst>
                  <a:gs pos="2917">
                    <a:srgbClr val="FFFFFF"/>
                  </a:gs>
                  <a:gs pos="30000">
                    <a:srgbClr val="FFFFFF"/>
                  </a:gs>
                </a:gsLst>
                <a:lin ang="5400000" scaled="0"/>
              </a:gradFill>
              <a:latin typeface="Segoe UI Semilight"/>
            </a:endParaRPr>
          </a:p>
          <a:p>
            <a:pPr defTabSz="932585">
              <a:lnSpc>
                <a:spcPct val="90000"/>
              </a:lnSpc>
              <a:spcAft>
                <a:spcPts val="600"/>
              </a:spcAft>
              <a:defRPr/>
            </a:pPr>
            <a:r>
              <a:rPr lang="en-US" sz="2800">
                <a:gradFill>
                  <a:gsLst>
                    <a:gs pos="2917">
                      <a:srgbClr val="FFFFFF"/>
                    </a:gs>
                    <a:gs pos="30000">
                      <a:srgbClr val="FFFFFF"/>
                    </a:gs>
                  </a:gsLst>
                  <a:lin ang="5400000" scaled="0"/>
                </a:gradFill>
                <a:latin typeface="Segoe UI Semilight"/>
              </a:rPr>
              <a:t>Using a simple visual designer, you can create your own app that integrates the systems and data you use every day, without writing a single line of code. </a:t>
            </a:r>
          </a:p>
        </p:txBody>
      </p:sp>
    </p:spTree>
    <p:extLst>
      <p:ext uri="{BB962C8B-B14F-4D97-AF65-F5344CB8AC3E}">
        <p14:creationId xmlns:p14="http://schemas.microsoft.com/office/powerpoint/2010/main" val="196898142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5481" y="999724"/>
            <a:ext cx="11885514" cy="4995078"/>
          </a:xfrm>
        </p:spPr>
        <p:txBody>
          <a:bodyPr/>
          <a:lstStyle/>
          <a:p>
            <a:pPr algn="ctr"/>
            <a:r>
              <a:rPr lang="en-US" b="1" dirty="0"/>
              <a:t>PowerApps</a:t>
            </a:r>
            <a:r>
              <a:rPr lang="en-US" dirty="0"/>
              <a:t> &amp; </a:t>
            </a:r>
            <a:r>
              <a:rPr lang="en-US" b="1" dirty="0"/>
              <a:t>Flow</a:t>
            </a:r>
            <a:r>
              <a:rPr lang="en-US" dirty="0"/>
              <a:t/>
            </a:r>
            <a:br>
              <a:rPr lang="en-US" dirty="0"/>
            </a:br>
            <a:r>
              <a:rPr lang="en-US" sz="19855" dirty="0">
                <a:solidFill>
                  <a:srgbClr val="FF0000"/>
                </a:solidFill>
              </a:rPr>
              <a:t>♥</a:t>
            </a:r>
            <a:r>
              <a:rPr lang="en-US" dirty="0"/>
              <a:t> </a:t>
            </a:r>
            <a:br>
              <a:rPr lang="en-US" dirty="0"/>
            </a:br>
            <a:r>
              <a:rPr lang="en-US" b="1" dirty="0"/>
              <a:t>…</a:t>
            </a:r>
          </a:p>
        </p:txBody>
      </p:sp>
    </p:spTree>
    <p:extLst>
      <p:ext uri="{BB962C8B-B14F-4D97-AF65-F5344CB8AC3E}">
        <p14:creationId xmlns:p14="http://schemas.microsoft.com/office/powerpoint/2010/main" val="385374753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11869738" y="6692900"/>
            <a:ext cx="566737" cy="136525"/>
          </a:xfrm>
          <a:prstGeom prst="rect">
            <a:avLst/>
          </a:prstGeom>
        </p:spPr>
        <p:txBody>
          <a:bodyPr/>
          <a:lstStyle/>
          <a:p>
            <a:fld id="{27258FFF-F925-446B-8502-81C933981705}" type="slidenum">
              <a:rPr lang="pt-PT">
                <a:solidFill>
                  <a:srgbClr val="505050"/>
                </a:solidFill>
              </a:rPr>
              <a:pPr/>
              <a:t>13</a:t>
            </a:fld>
            <a:endParaRPr lang="pt-PT">
              <a:solidFill>
                <a:srgbClr val="505050"/>
              </a:solidFill>
            </a:endParaRPr>
          </a:p>
        </p:txBody>
      </p:sp>
      <p:sp>
        <p:nvSpPr>
          <p:cNvPr id="5" name="Title 4"/>
          <p:cNvSpPr>
            <a:spLocks noGrp="1"/>
          </p:cNvSpPr>
          <p:nvPr>
            <p:ph type="ctrTitle" idx="4294967295"/>
          </p:nvPr>
        </p:nvSpPr>
        <p:spPr>
          <a:xfrm>
            <a:off x="-3052" y="20627"/>
            <a:ext cx="11872789" cy="1100372"/>
          </a:xfrm>
        </p:spPr>
        <p:txBody>
          <a:bodyPr/>
          <a:lstStyle/>
          <a:p>
            <a:r>
              <a:rPr lang="en-US" b="1" dirty="0"/>
              <a:t>Hands-on Lab PA + Flow</a:t>
            </a:r>
          </a:p>
        </p:txBody>
      </p:sp>
      <p:pic>
        <p:nvPicPr>
          <p:cNvPr id="34822" name="Picture 6" descr="http://www.freakingnews.com/pictures/106000/Homer-Simpson-Eating-Donuts--10618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0365" y="1337022"/>
            <a:ext cx="4200832" cy="467327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01613" y="1985094"/>
            <a:ext cx="6624736" cy="4524315"/>
          </a:xfrm>
          <a:prstGeom prst="rect">
            <a:avLst/>
          </a:prstGeom>
        </p:spPr>
        <p:txBody>
          <a:bodyPr wrap="square">
            <a:spAutoFit/>
          </a:bodyPr>
          <a:lstStyle/>
          <a:p>
            <a:r>
              <a:rPr lang="pt-PT" dirty="0" smtClean="0">
                <a:latin typeface="Calibri" panose="020F0502020204030204" pitchFamily="34" charset="0"/>
              </a:rPr>
              <a:t>Create an empty app.</a:t>
            </a:r>
          </a:p>
          <a:p>
            <a:endParaRPr lang="pt-PT" dirty="0">
              <a:latin typeface="Calibri" panose="020F0502020204030204" pitchFamily="34" charset="0"/>
            </a:endParaRPr>
          </a:p>
          <a:p>
            <a:pPr marL="285750" indent="-285750">
              <a:buFont typeface="Arial" panose="020B0604020202020204" pitchFamily="34" charset="0"/>
              <a:buChar char="•"/>
            </a:pPr>
            <a:r>
              <a:rPr lang="pt-PT" dirty="0" smtClean="0">
                <a:latin typeface="Calibri" panose="020F0502020204030204" pitchFamily="34" charset="0"/>
              </a:rPr>
              <a:t>Add a button to call Flow.</a:t>
            </a:r>
          </a:p>
          <a:p>
            <a:pPr marL="285750" indent="-285750">
              <a:buFont typeface="Arial" panose="020B0604020202020204" pitchFamily="34" charset="0"/>
              <a:buChar char="•"/>
            </a:pPr>
            <a:r>
              <a:rPr lang="pt-PT" dirty="0" smtClean="0">
                <a:latin typeface="Calibri" panose="020F0502020204030204" pitchFamily="34" charset="0"/>
              </a:rPr>
              <a:t>Add a button to reset the Flow return variable.</a:t>
            </a:r>
          </a:p>
          <a:p>
            <a:pPr marL="752121" lvl="1" indent="-285750">
              <a:buFont typeface="Arial" panose="020B0604020202020204" pitchFamily="34" charset="0"/>
              <a:buChar char="•"/>
            </a:pPr>
            <a:r>
              <a:rPr lang="pt-PT" dirty="0" smtClean="0">
                <a:latin typeface="Calibri" panose="020F0502020204030204" pitchFamily="34" charset="0"/>
              </a:rPr>
              <a:t>Set (var; Blank())</a:t>
            </a:r>
          </a:p>
          <a:p>
            <a:pPr marL="285750" indent="-285750">
              <a:buFont typeface="Arial" panose="020B0604020202020204" pitchFamily="34" charset="0"/>
              <a:buChar char="•"/>
            </a:pPr>
            <a:r>
              <a:rPr lang="pt-PT" dirty="0" smtClean="0">
                <a:latin typeface="Calibri" panose="020F0502020204030204" pitchFamily="34" charset="0"/>
              </a:rPr>
              <a:t>Add the media to the app (Homers image. Menu -&gt; Media -&gt; Images)</a:t>
            </a:r>
          </a:p>
          <a:p>
            <a:pPr marL="285750" indent="-285750">
              <a:buFont typeface="Arial" panose="020B0604020202020204" pitchFamily="34" charset="0"/>
              <a:buChar char="•"/>
            </a:pPr>
            <a:endParaRPr lang="pt-PT" dirty="0">
              <a:latin typeface="Calibri" panose="020F0502020204030204" pitchFamily="34" charset="0"/>
            </a:endParaRPr>
          </a:p>
          <a:p>
            <a:pPr marL="285750" indent="-285750">
              <a:buFont typeface="Arial" panose="020B0604020202020204" pitchFamily="34" charset="0"/>
              <a:buChar char="•"/>
            </a:pPr>
            <a:r>
              <a:rPr lang="pt-PT" dirty="0" smtClean="0">
                <a:latin typeface="Calibri" panose="020F0502020204030204" pitchFamily="34" charset="0"/>
              </a:rPr>
              <a:t>Images visibility must be according to the Flow response variable being empty or not.</a:t>
            </a:r>
          </a:p>
          <a:p>
            <a:pPr marL="285750" indent="-285750">
              <a:buFont typeface="Arial" panose="020B0604020202020204" pitchFamily="34" charset="0"/>
              <a:buChar char="•"/>
            </a:pPr>
            <a:r>
              <a:rPr lang="pt-PT" dirty="0" smtClean="0">
                <a:latin typeface="Calibri" panose="020F0502020204030204" pitchFamily="34" charset="0"/>
              </a:rPr>
              <a:t>It’s not necessary to make conditional branching, just set the Visibility property to the result of the Blank command. It will return a boolean indication if the variable is empty or not.</a:t>
            </a:r>
          </a:p>
          <a:p>
            <a:pPr marL="285750" indent="-285750">
              <a:buFont typeface="Arial" panose="020B0604020202020204" pitchFamily="34" charset="0"/>
              <a:buChar char="•"/>
            </a:pPr>
            <a:endParaRPr lang="pt-PT" dirty="0" smtClean="0">
              <a:latin typeface="Calibri" panose="020F0502020204030204" pitchFamily="34" charset="0"/>
            </a:endParaRPr>
          </a:p>
          <a:p>
            <a:pPr marL="285750" indent="-285750">
              <a:buFont typeface="Arial" panose="020B0604020202020204" pitchFamily="34" charset="0"/>
              <a:buChar char="•"/>
            </a:pPr>
            <a:r>
              <a:rPr lang="pt-PT" dirty="0" smtClean="0">
                <a:latin typeface="Calibri" panose="020F0502020204030204" pitchFamily="34" charset="0"/>
              </a:rPr>
              <a:t>Create a Flow that responds to the App with the text “Donuts”.</a:t>
            </a:r>
            <a:endParaRPr lang="pt-PT" dirty="0" smtClean="0">
              <a:latin typeface="Calibri" panose="020F0502020204030204" pitchFamily="34" charset="0"/>
            </a:endParaRPr>
          </a:p>
          <a:p>
            <a:pPr marL="285750" indent="-285750">
              <a:buFont typeface="Arial" panose="020B0604020202020204" pitchFamily="34" charset="0"/>
              <a:buChar char="•"/>
            </a:pPr>
            <a:r>
              <a:rPr lang="pt-PT" dirty="0" smtClean="0">
                <a:latin typeface="Calibri" panose="020F0502020204030204" pitchFamily="34" charset="0"/>
              </a:rPr>
              <a:t>Create a textbox which will receive the Flow </a:t>
            </a:r>
            <a:r>
              <a:rPr lang="pt-PT" smtClean="0">
                <a:latin typeface="Calibri" panose="020F0502020204030204" pitchFamily="34" charset="0"/>
              </a:rPr>
              <a:t>response.</a:t>
            </a:r>
            <a:endParaRPr lang="pt-PT" dirty="0">
              <a:latin typeface="Calibri" panose="020F0502020204030204" pitchFamily="34" charset="0"/>
            </a:endParaRPr>
          </a:p>
        </p:txBody>
      </p:sp>
      <p:sp>
        <p:nvSpPr>
          <p:cNvPr id="8" name="Rectangle 7"/>
          <p:cNvSpPr/>
          <p:nvPr/>
        </p:nvSpPr>
        <p:spPr>
          <a:xfrm>
            <a:off x="385589" y="1183714"/>
            <a:ext cx="2608406" cy="523220"/>
          </a:xfrm>
          <a:prstGeom prst="rect">
            <a:avLst/>
          </a:prstGeom>
        </p:spPr>
        <p:txBody>
          <a:bodyPr wrap="none">
            <a:spAutoFit/>
          </a:bodyPr>
          <a:lstStyle/>
          <a:p>
            <a:r>
              <a:rPr lang="pt-PT" sz="2800" dirty="0">
                <a:latin typeface="Calibri" panose="020F0502020204030204" pitchFamily="34" charset="0"/>
              </a:rPr>
              <a:t>Hmmm, Donuts!</a:t>
            </a:r>
          </a:p>
        </p:txBody>
      </p:sp>
    </p:spTree>
    <p:extLst>
      <p:ext uri="{BB962C8B-B14F-4D97-AF65-F5344CB8AC3E}">
        <p14:creationId xmlns:p14="http://schemas.microsoft.com/office/powerpoint/2010/main" val="245736566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14" t="7772" r="555" b="8616"/>
          <a:stretch/>
        </p:blipFill>
        <p:spPr>
          <a:xfrm>
            <a:off x="-118466" y="-103138"/>
            <a:ext cx="12601400" cy="7128792"/>
          </a:xfrm>
          <a:prstGeom prst="rect">
            <a:avLst/>
          </a:prstGeom>
        </p:spPr>
      </p:pic>
      <p:sp>
        <p:nvSpPr>
          <p:cNvPr id="3" name="Title 7"/>
          <p:cNvSpPr txBox="1">
            <a:spLocks/>
          </p:cNvSpPr>
          <p:nvPr/>
        </p:nvSpPr>
        <p:spPr>
          <a:xfrm>
            <a:off x="2251942" y="2417142"/>
            <a:ext cx="7926735" cy="118745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pt-PT" sz="8000" b="0" i="0" u="none" strike="noStrike" kern="1200" cap="none" spc="-102" normalizeH="0" baseline="0" noProof="0" dirty="0">
                <a:ln w="3175">
                  <a:noFill/>
                </a:ln>
                <a:solidFill>
                  <a:srgbClr val="FFFFFF"/>
                </a:solidFill>
                <a:effectLst/>
                <a:uLnTx/>
                <a:uFillTx/>
                <a:latin typeface="Eraser" pitchFamily="2" charset="0"/>
                <a:ea typeface="PWChalk" panose="02000603000000000000" pitchFamily="2" charset="0"/>
                <a:cs typeface="Segoe UI" pitchFamily="34" charset="0"/>
              </a:rPr>
              <a:t>ANY</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pt-PT" sz="8000" b="0" i="0" u="none" strike="noStrike" kern="1200" cap="none" spc="-102" normalizeH="0" baseline="0" noProof="0" dirty="0">
                <a:ln w="3175">
                  <a:noFill/>
                </a:ln>
                <a:solidFill>
                  <a:srgbClr val="ED7D31"/>
                </a:solidFill>
                <a:effectLst/>
                <a:uLnTx/>
                <a:uFillTx/>
                <a:latin typeface="Eraser" pitchFamily="2" charset="0"/>
                <a:ea typeface="PWChalk" panose="02000603000000000000" pitchFamily="2" charset="0"/>
                <a:cs typeface="Segoe UI" pitchFamily="34" charset="0"/>
              </a:rPr>
              <a:t>QUESTIONS</a:t>
            </a:r>
            <a:endParaRPr kumimoji="0" lang="pt-PT" sz="8000" b="0" i="0" u="none" strike="noStrike" kern="1200" cap="none" spc="-102" normalizeH="0" baseline="0" noProof="0" dirty="0">
              <a:ln w="3175">
                <a:noFill/>
              </a:ln>
              <a:solidFill>
                <a:srgbClr val="FFFFFF"/>
              </a:solidFill>
              <a:effectLst/>
              <a:uLnTx/>
              <a:uFillTx/>
              <a:latin typeface="Eraser" pitchFamily="2" charset="0"/>
              <a:ea typeface="PWChalk" panose="02000603000000000000" pitchFamily="2" charset="0"/>
              <a:cs typeface="Segoe UI" pitchFamily="34" charset="0"/>
            </a:endParaRPr>
          </a:p>
        </p:txBody>
      </p:sp>
      <p:sp>
        <p:nvSpPr>
          <p:cNvPr id="6" name="Title 7"/>
          <p:cNvSpPr txBox="1">
            <a:spLocks/>
          </p:cNvSpPr>
          <p:nvPr/>
        </p:nvSpPr>
        <p:spPr>
          <a:xfrm>
            <a:off x="8732662" y="2489150"/>
            <a:ext cx="1008112" cy="118745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6600" b="0" i="0" u="none" strike="noStrike" kern="1200" cap="none" spc="-102" normalizeH="0" baseline="0" noProof="0" dirty="0">
                <a:ln w="3175">
                  <a:noFill/>
                </a:ln>
                <a:solidFill>
                  <a:srgbClr val="FFFFFF"/>
                </a:solidFill>
                <a:effectLst/>
                <a:uLnTx/>
                <a:uFillTx/>
                <a:latin typeface="Clementine Sketch" panose="02000000000000000000" pitchFamily="2" charset="0"/>
                <a:ea typeface="PWChalk" panose="02000603000000000000" pitchFamily="2" charset="0"/>
                <a:cs typeface="Segoe UI" pitchFamily="34" charset="0"/>
              </a:rPr>
              <a:t>?</a:t>
            </a:r>
            <a:endParaRPr kumimoji="0" lang="pt-PT" sz="16600" b="0" i="0" u="none" strike="noStrike" kern="1200" cap="none" spc="-102" normalizeH="0" baseline="0" noProof="0" dirty="0">
              <a:ln w="3175">
                <a:noFill/>
              </a:ln>
              <a:solidFill>
                <a:srgbClr val="FFFFFF"/>
              </a:solidFill>
              <a:effectLst/>
              <a:uLnTx/>
              <a:uFillTx/>
              <a:latin typeface="Clementine Sketch" panose="02000000000000000000" pitchFamily="2" charset="0"/>
              <a:ea typeface="PWChalk" panose="02000603000000000000" pitchFamily="2" charset="0"/>
              <a:cs typeface="Segoe UI" pitchFamily="34"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6871" y="114935"/>
            <a:ext cx="1292046" cy="1292046"/>
          </a:xfrm>
          <a:prstGeom prst="rect">
            <a:avLst/>
          </a:prstGeom>
        </p:spPr>
      </p:pic>
      <p:sp>
        <p:nvSpPr>
          <p:cNvPr id="8" name="Rectangle 7"/>
          <p:cNvSpPr/>
          <p:nvPr/>
        </p:nvSpPr>
        <p:spPr bwMode="gray">
          <a:xfrm flipH="1">
            <a:off x="6721895" y="4937422"/>
            <a:ext cx="5090930" cy="421649"/>
          </a:xfrm>
          <a:prstGeom prst="rect">
            <a:avLst/>
          </a:prstGeom>
          <a:solidFill>
            <a:srgbClr val="ED7D31">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505050">
                      <a:lumMod val="50000"/>
                    </a:srgbClr>
                  </a:gs>
                  <a:gs pos="100000">
                    <a:srgbClr val="505050">
                      <a:lumMod val="50000"/>
                    </a:srgbClr>
                  </a:gs>
                </a:gsLst>
                <a:lin ang="5400000" scaled="0"/>
              </a:gradFill>
              <a:effectLst/>
              <a:uLnTx/>
              <a:uFillTx/>
              <a:latin typeface="Segoe UI"/>
              <a:ea typeface="+mn-ea"/>
              <a:cs typeface="+mn-cs"/>
            </a:endParaRPr>
          </a:p>
        </p:txBody>
      </p:sp>
      <p:sp>
        <p:nvSpPr>
          <p:cNvPr id="9" name="Rectangle 8"/>
          <p:cNvSpPr/>
          <p:nvPr/>
        </p:nvSpPr>
        <p:spPr bwMode="gray">
          <a:xfrm flipH="1">
            <a:off x="7484496" y="5106129"/>
            <a:ext cx="4998437" cy="417913"/>
          </a:xfrm>
          <a:prstGeom prst="rect">
            <a:avLst/>
          </a:prstGeom>
          <a:solidFill>
            <a:srgbClr val="ED7D31">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505050">
                      <a:lumMod val="50000"/>
                    </a:srgbClr>
                  </a:gs>
                  <a:gs pos="100000">
                    <a:srgbClr val="505050">
                      <a:lumMod val="50000"/>
                    </a:srgbClr>
                  </a:gs>
                </a:gsLst>
                <a:lin ang="5400000" scaled="0"/>
              </a:gradFill>
              <a:effectLst/>
              <a:uLnTx/>
              <a:uFillTx/>
              <a:latin typeface="Segoe UI"/>
              <a:ea typeface="+mn-ea"/>
              <a:cs typeface="+mn-cs"/>
            </a:endParaRPr>
          </a:p>
        </p:txBody>
      </p:sp>
      <p:sp>
        <p:nvSpPr>
          <p:cNvPr id="10" name="Rectangle 9"/>
          <p:cNvSpPr/>
          <p:nvPr/>
        </p:nvSpPr>
        <p:spPr bwMode="gray">
          <a:xfrm flipH="1">
            <a:off x="7240049" y="5478739"/>
            <a:ext cx="5072801" cy="417913"/>
          </a:xfrm>
          <a:prstGeom prst="rect">
            <a:avLst/>
          </a:prstGeom>
          <a:solidFill>
            <a:srgbClr val="ED7D31">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505050">
                      <a:lumMod val="50000"/>
                    </a:srgbClr>
                  </a:gs>
                  <a:gs pos="100000">
                    <a:srgbClr val="505050">
                      <a:lumMod val="50000"/>
                    </a:srgbClr>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9023524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50" fill="hold"/>
                                        <p:tgtEl>
                                          <p:spTgt spid="8"/>
                                        </p:tgtEl>
                                        <p:attrNameLst>
                                          <p:attrName>ppt_x</p:attrName>
                                        </p:attrNameLst>
                                      </p:cBhvr>
                                      <p:tavLst>
                                        <p:tav tm="0">
                                          <p:val>
                                            <p:strVal val="1+#ppt_w/2"/>
                                          </p:val>
                                        </p:tav>
                                        <p:tav tm="100000">
                                          <p:val>
                                            <p:strVal val="#ppt_x"/>
                                          </p:val>
                                        </p:tav>
                                      </p:tavLst>
                                    </p:anim>
                                    <p:anim calcmode="lin" valueType="num">
                                      <p:cBhvr additive="base">
                                        <p:cTn id="8" dur="8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850" fill="hold"/>
                                        <p:tgtEl>
                                          <p:spTgt spid="10"/>
                                        </p:tgtEl>
                                        <p:attrNameLst>
                                          <p:attrName>ppt_x</p:attrName>
                                        </p:attrNameLst>
                                      </p:cBhvr>
                                      <p:tavLst>
                                        <p:tav tm="0">
                                          <p:val>
                                            <p:strVal val="1+#ppt_w/2"/>
                                          </p:val>
                                        </p:tav>
                                        <p:tav tm="100000">
                                          <p:val>
                                            <p:strVal val="#ppt_x"/>
                                          </p:val>
                                        </p:tav>
                                      </p:tavLst>
                                    </p:anim>
                                    <p:anim calcmode="lin" valueType="num">
                                      <p:cBhvr additive="base">
                                        <p:cTn id="12" dur="85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850" fill="hold"/>
                                        <p:tgtEl>
                                          <p:spTgt spid="9"/>
                                        </p:tgtEl>
                                        <p:attrNameLst>
                                          <p:attrName>ppt_x</p:attrName>
                                        </p:attrNameLst>
                                      </p:cBhvr>
                                      <p:tavLst>
                                        <p:tav tm="0">
                                          <p:val>
                                            <p:strVal val="0-#ppt_w/2"/>
                                          </p:val>
                                        </p:tav>
                                        <p:tav tm="100000">
                                          <p:val>
                                            <p:strVal val="#ppt_x"/>
                                          </p:val>
                                        </p:tav>
                                      </p:tavLst>
                                    </p:anim>
                                    <p:anim calcmode="lin" valueType="num">
                                      <p:cBhvr additive="base">
                                        <p:cTn id="16"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187937" y="1654189"/>
            <a:ext cx="8131080" cy="5340336"/>
          </a:xfrm>
          <a:prstGeom prst="rect">
            <a:avLst/>
          </a:prstGeom>
        </p:spPr>
      </p:pic>
      <p:sp>
        <p:nvSpPr>
          <p:cNvPr id="4" name="TextBox 3"/>
          <p:cNvSpPr txBox="1"/>
          <p:nvPr/>
        </p:nvSpPr>
        <p:spPr>
          <a:xfrm>
            <a:off x="882" y="2267921"/>
            <a:ext cx="12318136" cy="2250728"/>
          </a:xfrm>
          <a:prstGeom prst="rect">
            <a:avLst/>
          </a:prstGeom>
          <a:noFill/>
        </p:spPr>
        <p:txBody>
          <a:bodyPr wrap="square" lIns="186521" tIns="149217" rIns="186521" bIns="149217" rtlCol="0">
            <a:spAutoFit/>
          </a:bodyPr>
          <a:lstStyle/>
          <a:p>
            <a:pPr defTabSz="932619">
              <a:lnSpc>
                <a:spcPct val="90000"/>
              </a:lnSpc>
              <a:spcAft>
                <a:spcPts val="612"/>
              </a:spcAft>
              <a:defRPr/>
            </a:pPr>
            <a:r>
              <a:rPr lang="en-US" sz="14075" dirty="0">
                <a:gradFill>
                  <a:gsLst>
                    <a:gs pos="2917">
                      <a:srgbClr val="FFFFFF"/>
                    </a:gs>
                    <a:gs pos="30000">
                      <a:srgbClr val="FFFFFF"/>
                    </a:gs>
                  </a:gsLst>
                  <a:lin ang="5400000" scaled="0"/>
                </a:gradFill>
                <a:latin typeface="Segoe UI"/>
              </a:rPr>
              <a:t>Play</a:t>
            </a:r>
          </a:p>
        </p:txBody>
      </p:sp>
    </p:spTree>
    <p:extLst>
      <p:ext uri="{BB962C8B-B14F-4D97-AF65-F5344CB8AC3E}">
        <p14:creationId xmlns:p14="http://schemas.microsoft.com/office/powerpoint/2010/main" val="36176497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idx="4294967295"/>
          </p:nvPr>
        </p:nvSpPr>
        <p:spPr>
          <a:xfrm>
            <a:off x="0" y="293688"/>
            <a:ext cx="11696700" cy="1187450"/>
          </a:xfrm>
        </p:spPr>
        <p:txBody>
          <a:bodyPr/>
          <a:lstStyle/>
          <a:p>
            <a:r>
              <a:rPr lang="en-US" dirty="0"/>
              <a:t>Agenda</a:t>
            </a:r>
            <a:endParaRPr lang="pt-PT" dirty="0"/>
          </a:p>
        </p:txBody>
      </p:sp>
      <p:sp>
        <p:nvSpPr>
          <p:cNvPr id="7" name="Text Placeholder 2"/>
          <p:cNvSpPr txBox="1">
            <a:spLocks/>
          </p:cNvSpPr>
          <p:nvPr/>
        </p:nvSpPr>
        <p:spPr bwMode="auto">
          <a:xfrm>
            <a:off x="406399" y="1967092"/>
            <a:ext cx="10852398" cy="41224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pPr>
              <a:buClr>
                <a:schemeClr val="tx1"/>
              </a:buClr>
            </a:pPr>
            <a:r>
              <a:rPr lang="en-US" sz="2800" dirty="0">
                <a:solidFill>
                  <a:srgbClr val="92D050"/>
                </a:solidFill>
              </a:rPr>
              <a:t>Module 1: Get started with Microsoft PowerApps</a:t>
            </a:r>
          </a:p>
          <a:p>
            <a:pPr>
              <a:buClr>
                <a:schemeClr val="tx1"/>
              </a:buClr>
            </a:pPr>
            <a:r>
              <a:rPr lang="en-US" sz="2800" dirty="0">
                <a:solidFill>
                  <a:srgbClr val="92D050"/>
                </a:solidFill>
              </a:rPr>
              <a:t>Module 2: PowerApps Hands-on Lab</a:t>
            </a:r>
          </a:p>
          <a:p>
            <a:pPr>
              <a:buClr>
                <a:schemeClr val="tx1"/>
              </a:buClr>
            </a:pPr>
            <a:r>
              <a:rPr lang="en-US" sz="2800" dirty="0">
                <a:solidFill>
                  <a:srgbClr val="92D050"/>
                </a:solidFill>
              </a:rPr>
              <a:t>Module 3: Get started with Microsoft Flow</a:t>
            </a:r>
          </a:p>
          <a:p>
            <a:pPr>
              <a:buClr>
                <a:schemeClr val="tx1"/>
              </a:buClr>
            </a:pPr>
            <a:r>
              <a:rPr lang="en-US" sz="2800" dirty="0">
                <a:solidFill>
                  <a:srgbClr val="92D050"/>
                </a:solidFill>
              </a:rPr>
              <a:t>Module 4: Flow Hands-on Lab</a:t>
            </a:r>
          </a:p>
          <a:p>
            <a:pPr>
              <a:buClr>
                <a:schemeClr val="tx1"/>
              </a:buClr>
            </a:pPr>
            <a:r>
              <a:rPr lang="en-US" sz="2800" b="1" dirty="0"/>
              <a:t>Module 5: PowerApps and Flow Hands-on Lab</a:t>
            </a:r>
          </a:p>
          <a:p>
            <a:pPr>
              <a:buClr>
                <a:schemeClr val="tx1"/>
              </a:buClr>
            </a:pPr>
            <a:r>
              <a:rPr lang="en-US" sz="2800" b="1" dirty="0"/>
              <a:t>Module 6: Playing with these tools</a:t>
            </a:r>
          </a:p>
          <a:p>
            <a:pPr>
              <a:buClr>
                <a:schemeClr val="tx1"/>
              </a:buClr>
            </a:pPr>
            <a:endParaRPr lang="en-US" sz="2800" dirty="0">
              <a:solidFill>
                <a:schemeClr val="bg1">
                  <a:lumMod val="40000"/>
                  <a:lumOff val="60000"/>
                </a:schemeClr>
              </a:solidFill>
            </a:endParaRPr>
          </a:p>
        </p:txBody>
      </p:sp>
    </p:spTree>
    <p:extLst>
      <p:ext uri="{BB962C8B-B14F-4D97-AF65-F5344CB8AC3E}">
        <p14:creationId xmlns:p14="http://schemas.microsoft.com/office/powerpoint/2010/main" val="401717280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23" name="Rectangle 29"/>
          <p:cNvSpPr/>
          <p:nvPr/>
        </p:nvSpPr>
        <p:spPr bwMode="auto">
          <a:xfrm>
            <a:off x="2" y="0"/>
            <a:ext cx="7578670" cy="6994525"/>
          </a:xfrm>
          <a:prstGeom prst="rect">
            <a:avLst/>
          </a:prstGeom>
          <a:gradFill flip="none" rotWithShape="1">
            <a:gsLst>
              <a:gs pos="0">
                <a:schemeClr val="bg1">
                  <a:alpha val="90000"/>
                </a:schemeClr>
              </a:gs>
              <a:gs pos="100000">
                <a:schemeClr val="bg1">
                  <a:alpha val="0"/>
                </a:schemeClr>
              </a:gs>
              <a:gs pos="78000">
                <a:schemeClr val="bg1">
                  <a:alpha val="7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Flowchart: Process 11"/>
          <p:cNvSpPr/>
          <p:nvPr/>
        </p:nvSpPr>
        <p:spPr bwMode="auto">
          <a:xfrm>
            <a:off x="485776" y="4145334"/>
            <a:ext cx="6510112" cy="2286000"/>
          </a:xfrm>
          <a:prstGeom prst="flowChartProcess">
            <a:avLst/>
          </a:prstGeom>
          <a:solidFill>
            <a:srgbClr val="69696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2600" dirty="0" err="1">
                <a:solidFill>
                  <a:srgbClr val="FFFFFF"/>
                </a:solidFill>
                <a:latin typeface="Segoe UI Light"/>
                <a:ea typeface="Segoe UI" pitchFamily="34" charset="0"/>
                <a:cs typeface="Segoe UI" pitchFamily="34" charset="0"/>
              </a:rPr>
              <a:t>PowerApps</a:t>
            </a:r>
            <a:r>
              <a:rPr lang="en-US" sz="2600" dirty="0">
                <a:solidFill>
                  <a:srgbClr val="FFFFFF"/>
                </a:solidFill>
                <a:latin typeface="Segoe UI Light"/>
                <a:ea typeface="Segoe UI" pitchFamily="34" charset="0"/>
                <a:cs typeface="Segoe UI" pitchFamily="34" charset="0"/>
              </a:rPr>
              <a:t> and </a:t>
            </a:r>
            <a:endParaRPr lang="en-US" sz="2600" dirty="0" smtClean="0">
              <a:solidFill>
                <a:srgbClr val="FFFFFF"/>
              </a:solidFill>
              <a:latin typeface="Segoe UI Light"/>
              <a:ea typeface="Segoe UI" pitchFamily="34" charset="0"/>
              <a:cs typeface="Segoe UI" pitchFamily="34" charset="0"/>
            </a:endParaRPr>
          </a:p>
          <a:p>
            <a:pPr defTabSz="932472" fontAlgn="base">
              <a:spcBef>
                <a:spcPct val="0"/>
              </a:spcBef>
              <a:spcAft>
                <a:spcPct val="0"/>
              </a:spcAft>
            </a:pPr>
            <a:r>
              <a:rPr lang="en-US" sz="2600" dirty="0" smtClean="0">
                <a:solidFill>
                  <a:srgbClr val="FFFFFF"/>
                </a:solidFill>
                <a:latin typeface="Segoe UI Light"/>
                <a:ea typeface="Segoe UI" pitchFamily="34" charset="0"/>
                <a:cs typeface="Segoe UI" pitchFamily="34" charset="0"/>
              </a:rPr>
              <a:t>Flow </a:t>
            </a:r>
          </a:p>
          <a:p>
            <a:pPr defTabSz="932472" fontAlgn="base">
              <a:spcBef>
                <a:spcPct val="0"/>
              </a:spcBef>
              <a:spcAft>
                <a:spcPct val="0"/>
              </a:spcAft>
            </a:pPr>
            <a:r>
              <a:rPr lang="en-US" sz="2600" dirty="0" smtClean="0">
                <a:solidFill>
                  <a:srgbClr val="FFFFFF"/>
                </a:solidFill>
                <a:latin typeface="Segoe UI Light"/>
                <a:ea typeface="Segoe UI" pitchFamily="34" charset="0"/>
                <a:cs typeface="Segoe UI" pitchFamily="34" charset="0"/>
              </a:rPr>
              <a:t>Hands-on </a:t>
            </a:r>
            <a:r>
              <a:rPr lang="en-US" sz="2600" dirty="0">
                <a:solidFill>
                  <a:srgbClr val="FFFFFF"/>
                </a:solidFill>
                <a:latin typeface="Segoe UI Light"/>
                <a:ea typeface="Segoe UI" pitchFamily="34" charset="0"/>
                <a:cs typeface="Segoe UI" pitchFamily="34" charset="0"/>
              </a:rPr>
              <a:t>Lab</a:t>
            </a:r>
          </a:p>
        </p:txBody>
      </p:sp>
      <p:sp>
        <p:nvSpPr>
          <p:cNvPr id="14" name="TextBox 13"/>
          <p:cNvSpPr txBox="1"/>
          <p:nvPr/>
        </p:nvSpPr>
        <p:spPr>
          <a:xfrm>
            <a:off x="3457160" y="4145334"/>
            <a:ext cx="3538728" cy="2286000"/>
          </a:xfrm>
          <a:prstGeom prst="rect">
            <a:avLst/>
          </a:prstGeom>
          <a:solidFill>
            <a:schemeClr val="bg1">
              <a:lumMod val="95000"/>
            </a:schemeClr>
          </a:solidFill>
        </p:spPr>
        <p:txBody>
          <a:bodyPr wrap="square" lIns="137160" tIns="91440" rIns="137160" bIns="91440" rtlCol="0" anchor="ctr">
            <a:noAutofit/>
          </a:bodyPr>
          <a:lstStyle/>
          <a:p>
            <a:pPr>
              <a:spcAft>
                <a:spcPts val="600"/>
              </a:spcAft>
            </a:pPr>
            <a:r>
              <a:rPr lang="en-US" sz="1600" dirty="0" smtClean="0">
                <a:solidFill>
                  <a:srgbClr val="505050"/>
                </a:solidFill>
              </a:rPr>
              <a:t>Working with a Flow</a:t>
            </a:r>
          </a:p>
          <a:p>
            <a:pPr>
              <a:spcAft>
                <a:spcPts val="600"/>
              </a:spcAft>
            </a:pPr>
            <a:r>
              <a:rPr lang="en-US" sz="1600" dirty="0" smtClean="0">
                <a:solidFill>
                  <a:srgbClr val="505050"/>
                </a:solidFill>
              </a:rPr>
              <a:t>Returning a response to PA</a:t>
            </a:r>
          </a:p>
          <a:p>
            <a:pPr>
              <a:spcAft>
                <a:spcPts val="600"/>
              </a:spcAft>
            </a:pPr>
            <a:r>
              <a:rPr lang="en-US" sz="1600" dirty="0" smtClean="0">
                <a:solidFill>
                  <a:srgbClr val="505050"/>
                </a:solidFill>
              </a:rPr>
              <a:t>Catching the response</a:t>
            </a:r>
          </a:p>
          <a:p>
            <a:pPr>
              <a:spcAft>
                <a:spcPts val="600"/>
              </a:spcAft>
            </a:pPr>
            <a:r>
              <a:rPr lang="en-US" sz="1600" dirty="0" smtClean="0">
                <a:solidFill>
                  <a:srgbClr val="505050"/>
                </a:solidFill>
              </a:rPr>
              <a:t>Using </a:t>
            </a:r>
            <a:r>
              <a:rPr lang="en-US" sz="1600" smtClean="0">
                <a:solidFill>
                  <a:srgbClr val="505050"/>
                </a:solidFill>
              </a:rPr>
              <a:t>Flow response</a:t>
            </a:r>
            <a:endParaRPr lang="en-US" sz="1600" dirty="0">
              <a:solidFill>
                <a:srgbClr val="505050"/>
              </a:solidFill>
            </a:endParaRPr>
          </a:p>
        </p:txBody>
      </p:sp>
      <p:sp>
        <p:nvSpPr>
          <p:cNvPr id="17" name="Trapezoid 34"/>
          <p:cNvSpPr/>
          <p:nvPr/>
        </p:nvSpPr>
        <p:spPr>
          <a:xfrm>
            <a:off x="2495662" y="5513908"/>
            <a:ext cx="724723" cy="747677"/>
          </a:xfrm>
          <a:custGeom>
            <a:avLst/>
            <a:gdLst/>
            <a:ahLst/>
            <a:cxnLst/>
            <a:rect l="l" t="t" r="r" b="b"/>
            <a:pathLst>
              <a:path w="3136652" h="3048000">
                <a:moveTo>
                  <a:pt x="3024077" y="330178"/>
                </a:moveTo>
                <a:lnTo>
                  <a:pt x="3136652" y="350520"/>
                </a:lnTo>
                <a:lnTo>
                  <a:pt x="2361070" y="3048000"/>
                </a:lnTo>
                <a:lnTo>
                  <a:pt x="0" y="2429286"/>
                </a:lnTo>
                <a:lnTo>
                  <a:pt x="2299158" y="2789395"/>
                </a:lnTo>
                <a:close/>
                <a:moveTo>
                  <a:pt x="1196868" y="0"/>
                </a:moveTo>
                <a:lnTo>
                  <a:pt x="1399962" y="36699"/>
                </a:lnTo>
                <a:lnTo>
                  <a:pt x="1185963" y="1904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Trapezoid 34"/>
          <p:cNvSpPr/>
          <p:nvPr/>
        </p:nvSpPr>
        <p:spPr>
          <a:xfrm>
            <a:off x="2472441" y="5561417"/>
            <a:ext cx="794843" cy="679140"/>
          </a:xfrm>
          <a:custGeom>
            <a:avLst/>
            <a:gdLst>
              <a:gd name="connsiteX0" fmla="*/ 0 w 2926080"/>
              <a:gd name="connsiteY0" fmla="*/ 2103120 h 2103120"/>
              <a:gd name="connsiteX1" fmla="*/ 268358 w 2926080"/>
              <a:gd name="connsiteY1" fmla="*/ 0 h 2103120"/>
              <a:gd name="connsiteX2" fmla="*/ 2657722 w 2926080"/>
              <a:gd name="connsiteY2" fmla="*/ 0 h 2103120"/>
              <a:gd name="connsiteX3" fmla="*/ 2926080 w 2926080"/>
              <a:gd name="connsiteY3" fmla="*/ 2103120 h 2103120"/>
              <a:gd name="connsiteX4" fmla="*/ 0 w 2926080"/>
              <a:gd name="connsiteY4" fmla="*/ 2103120 h 2103120"/>
              <a:gd name="connsiteX0" fmla="*/ 0 w 3412102"/>
              <a:gd name="connsiteY0" fmla="*/ 2141220 h 2141220"/>
              <a:gd name="connsiteX1" fmla="*/ 268358 w 3412102"/>
              <a:gd name="connsiteY1" fmla="*/ 38100 h 2141220"/>
              <a:gd name="connsiteX2" fmla="*/ 3412102 w 3412102"/>
              <a:gd name="connsiteY2" fmla="*/ 0 h 2141220"/>
              <a:gd name="connsiteX3" fmla="*/ 2926080 w 3412102"/>
              <a:gd name="connsiteY3" fmla="*/ 2141220 h 2141220"/>
              <a:gd name="connsiteX4" fmla="*/ 0 w 3412102"/>
              <a:gd name="connsiteY4" fmla="*/ 2141220 h 2141220"/>
              <a:gd name="connsiteX0" fmla="*/ 0 w 3412102"/>
              <a:gd name="connsiteY0" fmla="*/ 2453640 h 2453640"/>
              <a:gd name="connsiteX1" fmla="*/ 1289438 w 3412102"/>
              <a:gd name="connsiteY1" fmla="*/ 0 h 2453640"/>
              <a:gd name="connsiteX2" fmla="*/ 3412102 w 3412102"/>
              <a:gd name="connsiteY2" fmla="*/ 312420 h 2453640"/>
              <a:gd name="connsiteX3" fmla="*/ 2926080 w 3412102"/>
              <a:gd name="connsiteY3" fmla="*/ 2453640 h 2453640"/>
              <a:gd name="connsiteX4" fmla="*/ 0 w 3412102"/>
              <a:gd name="connsiteY4" fmla="*/ 2453640 h 2453640"/>
              <a:gd name="connsiteX0" fmla="*/ 0 w 3412102"/>
              <a:gd name="connsiteY0" fmla="*/ 2453640 h 3070860"/>
              <a:gd name="connsiteX1" fmla="*/ 1289438 w 3412102"/>
              <a:gd name="connsiteY1" fmla="*/ 0 h 3070860"/>
              <a:gd name="connsiteX2" fmla="*/ 3412102 w 3412102"/>
              <a:gd name="connsiteY2" fmla="*/ 312420 h 3070860"/>
              <a:gd name="connsiteX3" fmla="*/ 2674620 w 3412102"/>
              <a:gd name="connsiteY3" fmla="*/ 3070860 h 3070860"/>
              <a:gd name="connsiteX4" fmla="*/ 0 w 3412102"/>
              <a:gd name="connsiteY4" fmla="*/ 2453640 h 3070860"/>
              <a:gd name="connsiteX0" fmla="*/ 0 w 3374002"/>
              <a:gd name="connsiteY0" fmla="*/ 2453640 h 3070860"/>
              <a:gd name="connsiteX1" fmla="*/ 1289438 w 3374002"/>
              <a:gd name="connsiteY1" fmla="*/ 0 h 3070860"/>
              <a:gd name="connsiteX2" fmla="*/ 3374002 w 3374002"/>
              <a:gd name="connsiteY2" fmla="*/ 312420 h 3070860"/>
              <a:gd name="connsiteX3" fmla="*/ 2674620 w 3374002"/>
              <a:gd name="connsiteY3" fmla="*/ 3070860 h 3070860"/>
              <a:gd name="connsiteX4" fmla="*/ 0 w 3374002"/>
              <a:gd name="connsiteY4" fmla="*/ 2453640 h 3070860"/>
              <a:gd name="connsiteX0" fmla="*/ 0 w 3328282"/>
              <a:gd name="connsiteY0" fmla="*/ 2407920 h 3070860"/>
              <a:gd name="connsiteX1" fmla="*/ 1243718 w 3328282"/>
              <a:gd name="connsiteY1" fmla="*/ 0 h 3070860"/>
              <a:gd name="connsiteX2" fmla="*/ 3328282 w 3328282"/>
              <a:gd name="connsiteY2" fmla="*/ 312420 h 3070860"/>
              <a:gd name="connsiteX3" fmla="*/ 2628900 w 3328282"/>
              <a:gd name="connsiteY3" fmla="*/ 3070860 h 3070860"/>
              <a:gd name="connsiteX4" fmla="*/ 0 w 3328282"/>
              <a:gd name="connsiteY4" fmla="*/ 2407920 h 3070860"/>
              <a:gd name="connsiteX0" fmla="*/ 0 w 3328282"/>
              <a:gd name="connsiteY0" fmla="*/ 2385060 h 3048000"/>
              <a:gd name="connsiteX1" fmla="*/ 1365638 w 3328282"/>
              <a:gd name="connsiteY1" fmla="*/ 0 h 3048000"/>
              <a:gd name="connsiteX2" fmla="*/ 3328282 w 3328282"/>
              <a:gd name="connsiteY2" fmla="*/ 289560 h 3048000"/>
              <a:gd name="connsiteX3" fmla="*/ 2628900 w 3328282"/>
              <a:gd name="connsiteY3" fmla="*/ 3048000 h 3048000"/>
              <a:gd name="connsiteX4" fmla="*/ 0 w 3328282"/>
              <a:gd name="connsiteY4" fmla="*/ 2385060 h 3048000"/>
              <a:gd name="connsiteX0" fmla="*/ 0 w 3305422"/>
              <a:gd name="connsiteY0" fmla="*/ 2385060 h 3048000"/>
              <a:gd name="connsiteX1" fmla="*/ 1365638 w 3305422"/>
              <a:gd name="connsiteY1" fmla="*/ 0 h 3048000"/>
              <a:gd name="connsiteX2" fmla="*/ 3305422 w 3305422"/>
              <a:gd name="connsiteY2" fmla="*/ 350520 h 3048000"/>
              <a:gd name="connsiteX3" fmla="*/ 2628900 w 3305422"/>
              <a:gd name="connsiteY3" fmla="*/ 3048000 h 3048000"/>
              <a:gd name="connsiteX4" fmla="*/ 0 w 3305422"/>
              <a:gd name="connsiteY4" fmla="*/ 2385060 h 3048000"/>
              <a:gd name="connsiteX0" fmla="*/ 0 w 3305422"/>
              <a:gd name="connsiteY0" fmla="*/ 2385060 h 3124200"/>
              <a:gd name="connsiteX1" fmla="*/ 1365638 w 3305422"/>
              <a:gd name="connsiteY1" fmla="*/ 0 h 3124200"/>
              <a:gd name="connsiteX2" fmla="*/ 3305422 w 3305422"/>
              <a:gd name="connsiteY2" fmla="*/ 350520 h 3124200"/>
              <a:gd name="connsiteX3" fmla="*/ 2537460 w 3305422"/>
              <a:gd name="connsiteY3" fmla="*/ 3124200 h 3124200"/>
              <a:gd name="connsiteX4" fmla="*/ 0 w 3305422"/>
              <a:gd name="connsiteY4" fmla="*/ 2385060 h 3124200"/>
              <a:gd name="connsiteX0" fmla="*/ 0 w 3305422"/>
              <a:gd name="connsiteY0" fmla="*/ 2385060 h 3048000"/>
              <a:gd name="connsiteX1" fmla="*/ 1365638 w 3305422"/>
              <a:gd name="connsiteY1" fmla="*/ 0 h 3048000"/>
              <a:gd name="connsiteX2" fmla="*/ 3305422 w 3305422"/>
              <a:gd name="connsiteY2" fmla="*/ 350520 h 3048000"/>
              <a:gd name="connsiteX3" fmla="*/ 2529840 w 3305422"/>
              <a:gd name="connsiteY3" fmla="*/ 3048000 h 3048000"/>
              <a:gd name="connsiteX4" fmla="*/ 0 w 3305422"/>
              <a:gd name="connsiteY4" fmla="*/ 2385060 h 3048000"/>
              <a:gd name="connsiteX0" fmla="*/ 0 w 3300659"/>
              <a:gd name="connsiteY0" fmla="*/ 2480310 h 3048000"/>
              <a:gd name="connsiteX1" fmla="*/ 1360875 w 3300659"/>
              <a:gd name="connsiteY1" fmla="*/ 0 h 3048000"/>
              <a:gd name="connsiteX2" fmla="*/ 3300659 w 3300659"/>
              <a:gd name="connsiteY2" fmla="*/ 350520 h 3048000"/>
              <a:gd name="connsiteX3" fmla="*/ 2525077 w 3300659"/>
              <a:gd name="connsiteY3" fmla="*/ 3048000 h 3048000"/>
              <a:gd name="connsiteX4" fmla="*/ 0 w 3300659"/>
              <a:gd name="connsiteY4" fmla="*/ 2480310 h 3048000"/>
              <a:gd name="connsiteX0" fmla="*/ 0 w 3300659"/>
              <a:gd name="connsiteY0" fmla="*/ 2480310 h 2876550"/>
              <a:gd name="connsiteX1" fmla="*/ 1360875 w 3300659"/>
              <a:gd name="connsiteY1" fmla="*/ 0 h 2876550"/>
              <a:gd name="connsiteX2" fmla="*/ 3300659 w 3300659"/>
              <a:gd name="connsiteY2" fmla="*/ 350520 h 2876550"/>
              <a:gd name="connsiteX3" fmla="*/ 2529840 w 3300659"/>
              <a:gd name="connsiteY3" fmla="*/ 2876550 h 2876550"/>
              <a:gd name="connsiteX4" fmla="*/ 0 w 3300659"/>
              <a:gd name="connsiteY4" fmla="*/ 2480310 h 2876550"/>
              <a:gd name="connsiteX0" fmla="*/ 0 w 3300659"/>
              <a:gd name="connsiteY0" fmla="*/ 2480310 h 2876550"/>
              <a:gd name="connsiteX1" fmla="*/ 1360875 w 3300659"/>
              <a:gd name="connsiteY1" fmla="*/ 0 h 2876550"/>
              <a:gd name="connsiteX2" fmla="*/ 3300659 w 3300659"/>
              <a:gd name="connsiteY2" fmla="*/ 261620 h 2876550"/>
              <a:gd name="connsiteX3" fmla="*/ 2529840 w 3300659"/>
              <a:gd name="connsiteY3" fmla="*/ 2876550 h 2876550"/>
              <a:gd name="connsiteX4" fmla="*/ 0 w 3300659"/>
              <a:gd name="connsiteY4" fmla="*/ 2480310 h 2876550"/>
              <a:gd name="connsiteX0" fmla="*/ 0 w 3300659"/>
              <a:gd name="connsiteY0" fmla="*/ 2218690 h 2614930"/>
              <a:gd name="connsiteX1" fmla="*/ 1418025 w 3300659"/>
              <a:gd name="connsiteY1" fmla="*/ 43180 h 2614930"/>
              <a:gd name="connsiteX2" fmla="*/ 3300659 w 3300659"/>
              <a:gd name="connsiteY2" fmla="*/ 0 h 2614930"/>
              <a:gd name="connsiteX3" fmla="*/ 2529840 w 3300659"/>
              <a:gd name="connsiteY3" fmla="*/ 2614930 h 2614930"/>
              <a:gd name="connsiteX4" fmla="*/ 0 w 3300659"/>
              <a:gd name="connsiteY4" fmla="*/ 2218690 h 2614930"/>
              <a:gd name="connsiteX0" fmla="*/ 0 w 3300659"/>
              <a:gd name="connsiteY0" fmla="*/ 2378710 h 2774950"/>
              <a:gd name="connsiteX1" fmla="*/ 1360875 w 3300659"/>
              <a:gd name="connsiteY1" fmla="*/ 0 h 2774950"/>
              <a:gd name="connsiteX2" fmla="*/ 3300659 w 3300659"/>
              <a:gd name="connsiteY2" fmla="*/ 160020 h 2774950"/>
              <a:gd name="connsiteX3" fmla="*/ 2529840 w 3300659"/>
              <a:gd name="connsiteY3" fmla="*/ 2774950 h 2774950"/>
              <a:gd name="connsiteX4" fmla="*/ 0 w 3300659"/>
              <a:gd name="connsiteY4" fmla="*/ 2378710 h 2774950"/>
              <a:gd name="connsiteX0" fmla="*/ 0 w 3389559"/>
              <a:gd name="connsiteY0" fmla="*/ 2378710 h 2774950"/>
              <a:gd name="connsiteX1" fmla="*/ 1360875 w 3389559"/>
              <a:gd name="connsiteY1" fmla="*/ 0 h 2774950"/>
              <a:gd name="connsiteX2" fmla="*/ 3389559 w 3389559"/>
              <a:gd name="connsiteY2" fmla="*/ 280670 h 2774950"/>
              <a:gd name="connsiteX3" fmla="*/ 2529840 w 3389559"/>
              <a:gd name="connsiteY3" fmla="*/ 2774950 h 2774950"/>
              <a:gd name="connsiteX4" fmla="*/ 0 w 3389559"/>
              <a:gd name="connsiteY4" fmla="*/ 2378710 h 2774950"/>
              <a:gd name="connsiteX0" fmla="*/ 0 w 3389559"/>
              <a:gd name="connsiteY0" fmla="*/ 2321560 h 2717800"/>
              <a:gd name="connsiteX1" fmla="*/ 1487875 w 3389559"/>
              <a:gd name="connsiteY1" fmla="*/ 0 h 2717800"/>
              <a:gd name="connsiteX2" fmla="*/ 3389559 w 3389559"/>
              <a:gd name="connsiteY2" fmla="*/ 223520 h 2717800"/>
              <a:gd name="connsiteX3" fmla="*/ 2529840 w 3389559"/>
              <a:gd name="connsiteY3" fmla="*/ 2717800 h 2717800"/>
              <a:gd name="connsiteX4" fmla="*/ 0 w 3389559"/>
              <a:gd name="connsiteY4" fmla="*/ 2321560 h 2717800"/>
              <a:gd name="connsiteX0" fmla="*/ 0 w 3326059"/>
              <a:gd name="connsiteY0" fmla="*/ 2150110 h 2717800"/>
              <a:gd name="connsiteX1" fmla="*/ 1424375 w 3326059"/>
              <a:gd name="connsiteY1" fmla="*/ 0 h 2717800"/>
              <a:gd name="connsiteX2" fmla="*/ 3326059 w 3326059"/>
              <a:gd name="connsiteY2" fmla="*/ 223520 h 2717800"/>
              <a:gd name="connsiteX3" fmla="*/ 2466340 w 3326059"/>
              <a:gd name="connsiteY3" fmla="*/ 2717800 h 2717800"/>
              <a:gd name="connsiteX4" fmla="*/ 0 w 3326059"/>
              <a:gd name="connsiteY4" fmla="*/ 2150110 h 2717800"/>
              <a:gd name="connsiteX0" fmla="*/ 0 w 3326059"/>
              <a:gd name="connsiteY0" fmla="*/ 2150110 h 2749550"/>
              <a:gd name="connsiteX1" fmla="*/ 1424375 w 3326059"/>
              <a:gd name="connsiteY1" fmla="*/ 0 h 2749550"/>
              <a:gd name="connsiteX2" fmla="*/ 3326059 w 3326059"/>
              <a:gd name="connsiteY2" fmla="*/ 223520 h 2749550"/>
              <a:gd name="connsiteX3" fmla="*/ 2523490 w 3326059"/>
              <a:gd name="connsiteY3" fmla="*/ 2749550 h 2749550"/>
              <a:gd name="connsiteX4" fmla="*/ 0 w 3326059"/>
              <a:gd name="connsiteY4" fmla="*/ 2150110 h 2749550"/>
              <a:gd name="connsiteX0" fmla="*/ 0 w 3326059"/>
              <a:gd name="connsiteY0" fmla="*/ 2150110 h 2768600"/>
              <a:gd name="connsiteX1" fmla="*/ 1424375 w 3326059"/>
              <a:gd name="connsiteY1" fmla="*/ 0 h 2768600"/>
              <a:gd name="connsiteX2" fmla="*/ 3326059 w 3326059"/>
              <a:gd name="connsiteY2" fmla="*/ 223520 h 2768600"/>
              <a:gd name="connsiteX3" fmla="*/ 2561590 w 3326059"/>
              <a:gd name="connsiteY3" fmla="*/ 2768600 h 2768600"/>
              <a:gd name="connsiteX4" fmla="*/ 0 w 3326059"/>
              <a:gd name="connsiteY4" fmla="*/ 2150110 h 2768600"/>
              <a:gd name="connsiteX0" fmla="*/ 0 w 3387019"/>
              <a:gd name="connsiteY0" fmla="*/ 2150110 h 2768600"/>
              <a:gd name="connsiteX1" fmla="*/ 1424375 w 3387019"/>
              <a:gd name="connsiteY1" fmla="*/ 0 h 2768600"/>
              <a:gd name="connsiteX2" fmla="*/ 3387019 w 3387019"/>
              <a:gd name="connsiteY2" fmla="*/ 254000 h 2768600"/>
              <a:gd name="connsiteX3" fmla="*/ 2561590 w 3387019"/>
              <a:gd name="connsiteY3" fmla="*/ 2768600 h 2768600"/>
              <a:gd name="connsiteX4" fmla="*/ 0 w 3387019"/>
              <a:gd name="connsiteY4" fmla="*/ 2150110 h 2768600"/>
              <a:gd name="connsiteX0" fmla="*/ 0 w 3440139"/>
              <a:gd name="connsiteY0" fmla="*/ 2150110 h 2768600"/>
              <a:gd name="connsiteX1" fmla="*/ 1424375 w 3440139"/>
              <a:gd name="connsiteY1" fmla="*/ 0 h 2768600"/>
              <a:gd name="connsiteX2" fmla="*/ 3440139 w 3440139"/>
              <a:gd name="connsiteY2" fmla="*/ 338995 h 2768600"/>
              <a:gd name="connsiteX3" fmla="*/ 2561590 w 3440139"/>
              <a:gd name="connsiteY3" fmla="*/ 2768600 h 2768600"/>
              <a:gd name="connsiteX4" fmla="*/ 0 w 3440139"/>
              <a:gd name="connsiteY4" fmla="*/ 2150110 h 276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0139" h="2768600">
                <a:moveTo>
                  <a:pt x="0" y="2150110"/>
                </a:moveTo>
                <a:lnTo>
                  <a:pt x="1424375" y="0"/>
                </a:lnTo>
                <a:lnTo>
                  <a:pt x="3440139" y="338995"/>
                </a:lnTo>
                <a:lnTo>
                  <a:pt x="2561590" y="2768600"/>
                </a:lnTo>
                <a:lnTo>
                  <a:pt x="0" y="2150110"/>
                </a:lnTo>
                <a:close/>
              </a:path>
            </a:pathLst>
          </a:custGeom>
          <a:solidFill>
            <a:srgbClr val="DEDE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 name="Trapezoid 34"/>
          <p:cNvSpPr/>
          <p:nvPr/>
        </p:nvSpPr>
        <p:spPr>
          <a:xfrm>
            <a:off x="2465787" y="5561416"/>
            <a:ext cx="764238" cy="663952"/>
          </a:xfrm>
          <a:custGeom>
            <a:avLst/>
            <a:gdLst>
              <a:gd name="connsiteX0" fmla="*/ 0 w 2926080"/>
              <a:gd name="connsiteY0" fmla="*/ 2103120 h 2103120"/>
              <a:gd name="connsiteX1" fmla="*/ 268358 w 2926080"/>
              <a:gd name="connsiteY1" fmla="*/ 0 h 2103120"/>
              <a:gd name="connsiteX2" fmla="*/ 2657722 w 2926080"/>
              <a:gd name="connsiteY2" fmla="*/ 0 h 2103120"/>
              <a:gd name="connsiteX3" fmla="*/ 2926080 w 2926080"/>
              <a:gd name="connsiteY3" fmla="*/ 2103120 h 2103120"/>
              <a:gd name="connsiteX4" fmla="*/ 0 w 2926080"/>
              <a:gd name="connsiteY4" fmla="*/ 2103120 h 2103120"/>
              <a:gd name="connsiteX0" fmla="*/ 0 w 3412102"/>
              <a:gd name="connsiteY0" fmla="*/ 2141220 h 2141220"/>
              <a:gd name="connsiteX1" fmla="*/ 268358 w 3412102"/>
              <a:gd name="connsiteY1" fmla="*/ 38100 h 2141220"/>
              <a:gd name="connsiteX2" fmla="*/ 3412102 w 3412102"/>
              <a:gd name="connsiteY2" fmla="*/ 0 h 2141220"/>
              <a:gd name="connsiteX3" fmla="*/ 2926080 w 3412102"/>
              <a:gd name="connsiteY3" fmla="*/ 2141220 h 2141220"/>
              <a:gd name="connsiteX4" fmla="*/ 0 w 3412102"/>
              <a:gd name="connsiteY4" fmla="*/ 2141220 h 2141220"/>
              <a:gd name="connsiteX0" fmla="*/ 0 w 3412102"/>
              <a:gd name="connsiteY0" fmla="*/ 2453640 h 2453640"/>
              <a:gd name="connsiteX1" fmla="*/ 1289438 w 3412102"/>
              <a:gd name="connsiteY1" fmla="*/ 0 h 2453640"/>
              <a:gd name="connsiteX2" fmla="*/ 3412102 w 3412102"/>
              <a:gd name="connsiteY2" fmla="*/ 312420 h 2453640"/>
              <a:gd name="connsiteX3" fmla="*/ 2926080 w 3412102"/>
              <a:gd name="connsiteY3" fmla="*/ 2453640 h 2453640"/>
              <a:gd name="connsiteX4" fmla="*/ 0 w 3412102"/>
              <a:gd name="connsiteY4" fmla="*/ 2453640 h 2453640"/>
              <a:gd name="connsiteX0" fmla="*/ 0 w 3412102"/>
              <a:gd name="connsiteY0" fmla="*/ 2453640 h 3070860"/>
              <a:gd name="connsiteX1" fmla="*/ 1289438 w 3412102"/>
              <a:gd name="connsiteY1" fmla="*/ 0 h 3070860"/>
              <a:gd name="connsiteX2" fmla="*/ 3412102 w 3412102"/>
              <a:gd name="connsiteY2" fmla="*/ 312420 h 3070860"/>
              <a:gd name="connsiteX3" fmla="*/ 2674620 w 3412102"/>
              <a:gd name="connsiteY3" fmla="*/ 3070860 h 3070860"/>
              <a:gd name="connsiteX4" fmla="*/ 0 w 3412102"/>
              <a:gd name="connsiteY4" fmla="*/ 2453640 h 3070860"/>
              <a:gd name="connsiteX0" fmla="*/ 0 w 3374002"/>
              <a:gd name="connsiteY0" fmla="*/ 2453640 h 3070860"/>
              <a:gd name="connsiteX1" fmla="*/ 1289438 w 3374002"/>
              <a:gd name="connsiteY1" fmla="*/ 0 h 3070860"/>
              <a:gd name="connsiteX2" fmla="*/ 3374002 w 3374002"/>
              <a:gd name="connsiteY2" fmla="*/ 312420 h 3070860"/>
              <a:gd name="connsiteX3" fmla="*/ 2674620 w 3374002"/>
              <a:gd name="connsiteY3" fmla="*/ 3070860 h 3070860"/>
              <a:gd name="connsiteX4" fmla="*/ 0 w 3374002"/>
              <a:gd name="connsiteY4" fmla="*/ 2453640 h 3070860"/>
              <a:gd name="connsiteX0" fmla="*/ 0 w 3328282"/>
              <a:gd name="connsiteY0" fmla="*/ 2407920 h 3070860"/>
              <a:gd name="connsiteX1" fmla="*/ 1243718 w 3328282"/>
              <a:gd name="connsiteY1" fmla="*/ 0 h 3070860"/>
              <a:gd name="connsiteX2" fmla="*/ 3328282 w 3328282"/>
              <a:gd name="connsiteY2" fmla="*/ 312420 h 3070860"/>
              <a:gd name="connsiteX3" fmla="*/ 2628900 w 3328282"/>
              <a:gd name="connsiteY3" fmla="*/ 3070860 h 3070860"/>
              <a:gd name="connsiteX4" fmla="*/ 0 w 3328282"/>
              <a:gd name="connsiteY4" fmla="*/ 2407920 h 3070860"/>
              <a:gd name="connsiteX0" fmla="*/ 0 w 3328282"/>
              <a:gd name="connsiteY0" fmla="*/ 2385060 h 3048000"/>
              <a:gd name="connsiteX1" fmla="*/ 1365638 w 3328282"/>
              <a:gd name="connsiteY1" fmla="*/ 0 h 3048000"/>
              <a:gd name="connsiteX2" fmla="*/ 3328282 w 3328282"/>
              <a:gd name="connsiteY2" fmla="*/ 289560 h 3048000"/>
              <a:gd name="connsiteX3" fmla="*/ 2628900 w 3328282"/>
              <a:gd name="connsiteY3" fmla="*/ 3048000 h 3048000"/>
              <a:gd name="connsiteX4" fmla="*/ 0 w 3328282"/>
              <a:gd name="connsiteY4" fmla="*/ 2385060 h 3048000"/>
              <a:gd name="connsiteX0" fmla="*/ 0 w 3305422"/>
              <a:gd name="connsiteY0" fmla="*/ 2385060 h 3048000"/>
              <a:gd name="connsiteX1" fmla="*/ 1365638 w 3305422"/>
              <a:gd name="connsiteY1" fmla="*/ 0 h 3048000"/>
              <a:gd name="connsiteX2" fmla="*/ 3305422 w 3305422"/>
              <a:gd name="connsiteY2" fmla="*/ 350520 h 3048000"/>
              <a:gd name="connsiteX3" fmla="*/ 2628900 w 3305422"/>
              <a:gd name="connsiteY3" fmla="*/ 3048000 h 3048000"/>
              <a:gd name="connsiteX4" fmla="*/ 0 w 3305422"/>
              <a:gd name="connsiteY4" fmla="*/ 2385060 h 3048000"/>
              <a:gd name="connsiteX0" fmla="*/ 0 w 3305422"/>
              <a:gd name="connsiteY0" fmla="*/ 2385060 h 3124200"/>
              <a:gd name="connsiteX1" fmla="*/ 1365638 w 3305422"/>
              <a:gd name="connsiteY1" fmla="*/ 0 h 3124200"/>
              <a:gd name="connsiteX2" fmla="*/ 3305422 w 3305422"/>
              <a:gd name="connsiteY2" fmla="*/ 350520 h 3124200"/>
              <a:gd name="connsiteX3" fmla="*/ 2537460 w 3305422"/>
              <a:gd name="connsiteY3" fmla="*/ 3124200 h 3124200"/>
              <a:gd name="connsiteX4" fmla="*/ 0 w 3305422"/>
              <a:gd name="connsiteY4" fmla="*/ 2385060 h 3124200"/>
              <a:gd name="connsiteX0" fmla="*/ 0 w 3305422"/>
              <a:gd name="connsiteY0" fmla="*/ 2385060 h 3048000"/>
              <a:gd name="connsiteX1" fmla="*/ 1365638 w 3305422"/>
              <a:gd name="connsiteY1" fmla="*/ 0 h 3048000"/>
              <a:gd name="connsiteX2" fmla="*/ 3305422 w 3305422"/>
              <a:gd name="connsiteY2" fmla="*/ 350520 h 3048000"/>
              <a:gd name="connsiteX3" fmla="*/ 2529840 w 3305422"/>
              <a:gd name="connsiteY3" fmla="*/ 3048000 h 3048000"/>
              <a:gd name="connsiteX4" fmla="*/ 0 w 3305422"/>
              <a:gd name="connsiteY4" fmla="*/ 2385060 h 3048000"/>
              <a:gd name="connsiteX0" fmla="*/ 0 w 3300659"/>
              <a:gd name="connsiteY0" fmla="*/ 2480310 h 3048000"/>
              <a:gd name="connsiteX1" fmla="*/ 1360875 w 3300659"/>
              <a:gd name="connsiteY1" fmla="*/ 0 h 3048000"/>
              <a:gd name="connsiteX2" fmla="*/ 3300659 w 3300659"/>
              <a:gd name="connsiteY2" fmla="*/ 350520 h 3048000"/>
              <a:gd name="connsiteX3" fmla="*/ 2525077 w 3300659"/>
              <a:gd name="connsiteY3" fmla="*/ 3048000 h 3048000"/>
              <a:gd name="connsiteX4" fmla="*/ 0 w 3300659"/>
              <a:gd name="connsiteY4" fmla="*/ 2480310 h 3048000"/>
              <a:gd name="connsiteX0" fmla="*/ 0 w 3300659"/>
              <a:gd name="connsiteY0" fmla="*/ 2480310 h 2876550"/>
              <a:gd name="connsiteX1" fmla="*/ 1360875 w 3300659"/>
              <a:gd name="connsiteY1" fmla="*/ 0 h 2876550"/>
              <a:gd name="connsiteX2" fmla="*/ 3300659 w 3300659"/>
              <a:gd name="connsiteY2" fmla="*/ 350520 h 2876550"/>
              <a:gd name="connsiteX3" fmla="*/ 2529840 w 3300659"/>
              <a:gd name="connsiteY3" fmla="*/ 2876550 h 2876550"/>
              <a:gd name="connsiteX4" fmla="*/ 0 w 3300659"/>
              <a:gd name="connsiteY4" fmla="*/ 2480310 h 2876550"/>
              <a:gd name="connsiteX0" fmla="*/ 0 w 3300659"/>
              <a:gd name="connsiteY0" fmla="*/ 2480310 h 2876550"/>
              <a:gd name="connsiteX1" fmla="*/ 1360875 w 3300659"/>
              <a:gd name="connsiteY1" fmla="*/ 0 h 2876550"/>
              <a:gd name="connsiteX2" fmla="*/ 3300659 w 3300659"/>
              <a:gd name="connsiteY2" fmla="*/ 261620 h 2876550"/>
              <a:gd name="connsiteX3" fmla="*/ 2529840 w 3300659"/>
              <a:gd name="connsiteY3" fmla="*/ 2876550 h 2876550"/>
              <a:gd name="connsiteX4" fmla="*/ 0 w 3300659"/>
              <a:gd name="connsiteY4" fmla="*/ 2480310 h 2876550"/>
              <a:gd name="connsiteX0" fmla="*/ 0 w 3300659"/>
              <a:gd name="connsiteY0" fmla="*/ 2218690 h 2614930"/>
              <a:gd name="connsiteX1" fmla="*/ 1418025 w 3300659"/>
              <a:gd name="connsiteY1" fmla="*/ 43180 h 2614930"/>
              <a:gd name="connsiteX2" fmla="*/ 3300659 w 3300659"/>
              <a:gd name="connsiteY2" fmla="*/ 0 h 2614930"/>
              <a:gd name="connsiteX3" fmla="*/ 2529840 w 3300659"/>
              <a:gd name="connsiteY3" fmla="*/ 2614930 h 2614930"/>
              <a:gd name="connsiteX4" fmla="*/ 0 w 3300659"/>
              <a:gd name="connsiteY4" fmla="*/ 2218690 h 2614930"/>
              <a:gd name="connsiteX0" fmla="*/ 0 w 3300659"/>
              <a:gd name="connsiteY0" fmla="*/ 2378710 h 2774950"/>
              <a:gd name="connsiteX1" fmla="*/ 1360875 w 3300659"/>
              <a:gd name="connsiteY1" fmla="*/ 0 h 2774950"/>
              <a:gd name="connsiteX2" fmla="*/ 3300659 w 3300659"/>
              <a:gd name="connsiteY2" fmla="*/ 160020 h 2774950"/>
              <a:gd name="connsiteX3" fmla="*/ 2529840 w 3300659"/>
              <a:gd name="connsiteY3" fmla="*/ 2774950 h 2774950"/>
              <a:gd name="connsiteX4" fmla="*/ 0 w 3300659"/>
              <a:gd name="connsiteY4" fmla="*/ 2378710 h 2774950"/>
              <a:gd name="connsiteX0" fmla="*/ 0 w 3389559"/>
              <a:gd name="connsiteY0" fmla="*/ 2378710 h 2774950"/>
              <a:gd name="connsiteX1" fmla="*/ 1360875 w 3389559"/>
              <a:gd name="connsiteY1" fmla="*/ 0 h 2774950"/>
              <a:gd name="connsiteX2" fmla="*/ 3389559 w 3389559"/>
              <a:gd name="connsiteY2" fmla="*/ 280670 h 2774950"/>
              <a:gd name="connsiteX3" fmla="*/ 2529840 w 3389559"/>
              <a:gd name="connsiteY3" fmla="*/ 2774950 h 2774950"/>
              <a:gd name="connsiteX4" fmla="*/ 0 w 3389559"/>
              <a:gd name="connsiteY4" fmla="*/ 2378710 h 2774950"/>
              <a:gd name="connsiteX0" fmla="*/ 0 w 3389559"/>
              <a:gd name="connsiteY0" fmla="*/ 2321560 h 2717800"/>
              <a:gd name="connsiteX1" fmla="*/ 1487875 w 3389559"/>
              <a:gd name="connsiteY1" fmla="*/ 0 h 2717800"/>
              <a:gd name="connsiteX2" fmla="*/ 3389559 w 3389559"/>
              <a:gd name="connsiteY2" fmla="*/ 223520 h 2717800"/>
              <a:gd name="connsiteX3" fmla="*/ 2529840 w 3389559"/>
              <a:gd name="connsiteY3" fmla="*/ 2717800 h 2717800"/>
              <a:gd name="connsiteX4" fmla="*/ 0 w 3389559"/>
              <a:gd name="connsiteY4" fmla="*/ 2321560 h 2717800"/>
              <a:gd name="connsiteX0" fmla="*/ 0 w 3326059"/>
              <a:gd name="connsiteY0" fmla="*/ 2150110 h 2717800"/>
              <a:gd name="connsiteX1" fmla="*/ 1424375 w 3326059"/>
              <a:gd name="connsiteY1" fmla="*/ 0 h 2717800"/>
              <a:gd name="connsiteX2" fmla="*/ 3326059 w 3326059"/>
              <a:gd name="connsiteY2" fmla="*/ 223520 h 2717800"/>
              <a:gd name="connsiteX3" fmla="*/ 2466340 w 3326059"/>
              <a:gd name="connsiteY3" fmla="*/ 2717800 h 2717800"/>
              <a:gd name="connsiteX4" fmla="*/ 0 w 3326059"/>
              <a:gd name="connsiteY4" fmla="*/ 2150110 h 2717800"/>
              <a:gd name="connsiteX0" fmla="*/ 0 w 3326059"/>
              <a:gd name="connsiteY0" fmla="*/ 2150110 h 2749550"/>
              <a:gd name="connsiteX1" fmla="*/ 1424375 w 3326059"/>
              <a:gd name="connsiteY1" fmla="*/ 0 h 2749550"/>
              <a:gd name="connsiteX2" fmla="*/ 3326059 w 3326059"/>
              <a:gd name="connsiteY2" fmla="*/ 223520 h 2749550"/>
              <a:gd name="connsiteX3" fmla="*/ 2523490 w 3326059"/>
              <a:gd name="connsiteY3" fmla="*/ 2749550 h 2749550"/>
              <a:gd name="connsiteX4" fmla="*/ 0 w 3326059"/>
              <a:gd name="connsiteY4" fmla="*/ 2150110 h 2749550"/>
              <a:gd name="connsiteX0" fmla="*/ 0 w 3326059"/>
              <a:gd name="connsiteY0" fmla="*/ 2150110 h 2768600"/>
              <a:gd name="connsiteX1" fmla="*/ 1424375 w 3326059"/>
              <a:gd name="connsiteY1" fmla="*/ 0 h 2768600"/>
              <a:gd name="connsiteX2" fmla="*/ 3326059 w 3326059"/>
              <a:gd name="connsiteY2" fmla="*/ 223520 h 2768600"/>
              <a:gd name="connsiteX3" fmla="*/ 2561590 w 3326059"/>
              <a:gd name="connsiteY3" fmla="*/ 2768600 h 2768600"/>
              <a:gd name="connsiteX4" fmla="*/ 0 w 3326059"/>
              <a:gd name="connsiteY4" fmla="*/ 2150110 h 2768600"/>
              <a:gd name="connsiteX0" fmla="*/ 0 w 3387019"/>
              <a:gd name="connsiteY0" fmla="*/ 2150110 h 2768600"/>
              <a:gd name="connsiteX1" fmla="*/ 1424375 w 3387019"/>
              <a:gd name="connsiteY1" fmla="*/ 0 h 2768600"/>
              <a:gd name="connsiteX2" fmla="*/ 3387019 w 3387019"/>
              <a:gd name="connsiteY2" fmla="*/ 254000 h 2768600"/>
              <a:gd name="connsiteX3" fmla="*/ 2561590 w 3387019"/>
              <a:gd name="connsiteY3" fmla="*/ 2768600 h 2768600"/>
              <a:gd name="connsiteX4" fmla="*/ 0 w 3387019"/>
              <a:gd name="connsiteY4" fmla="*/ 2150110 h 2768600"/>
              <a:gd name="connsiteX0" fmla="*/ 0 w 3387019"/>
              <a:gd name="connsiteY0" fmla="*/ 2150110 h 2649537"/>
              <a:gd name="connsiteX1" fmla="*/ 1424375 w 3387019"/>
              <a:gd name="connsiteY1" fmla="*/ 0 h 2649537"/>
              <a:gd name="connsiteX2" fmla="*/ 3387019 w 3387019"/>
              <a:gd name="connsiteY2" fmla="*/ 254000 h 2649537"/>
              <a:gd name="connsiteX3" fmla="*/ 2409190 w 3387019"/>
              <a:gd name="connsiteY3" fmla="*/ 2649537 h 2649537"/>
              <a:gd name="connsiteX4" fmla="*/ 0 w 3387019"/>
              <a:gd name="connsiteY4" fmla="*/ 2150110 h 2649537"/>
              <a:gd name="connsiteX0" fmla="*/ 0 w 3387019"/>
              <a:gd name="connsiteY0" fmla="*/ 2150110 h 2706687"/>
              <a:gd name="connsiteX1" fmla="*/ 1424375 w 3387019"/>
              <a:gd name="connsiteY1" fmla="*/ 0 h 2706687"/>
              <a:gd name="connsiteX2" fmla="*/ 3387019 w 3387019"/>
              <a:gd name="connsiteY2" fmla="*/ 254000 h 2706687"/>
              <a:gd name="connsiteX3" fmla="*/ 2309178 w 3387019"/>
              <a:gd name="connsiteY3" fmla="*/ 2706687 h 2706687"/>
              <a:gd name="connsiteX4" fmla="*/ 0 w 3387019"/>
              <a:gd name="connsiteY4" fmla="*/ 2150110 h 2706687"/>
              <a:gd name="connsiteX0" fmla="*/ 0 w 3353682"/>
              <a:gd name="connsiteY0" fmla="*/ 2150110 h 2706687"/>
              <a:gd name="connsiteX1" fmla="*/ 1424375 w 3353682"/>
              <a:gd name="connsiteY1" fmla="*/ 0 h 2706687"/>
              <a:gd name="connsiteX2" fmla="*/ 3353682 w 3353682"/>
              <a:gd name="connsiteY2" fmla="*/ 339725 h 2706687"/>
              <a:gd name="connsiteX3" fmla="*/ 2309178 w 3353682"/>
              <a:gd name="connsiteY3" fmla="*/ 2706687 h 2706687"/>
              <a:gd name="connsiteX4" fmla="*/ 0 w 3353682"/>
              <a:gd name="connsiteY4" fmla="*/ 2150110 h 2706687"/>
              <a:gd name="connsiteX0" fmla="*/ 0 w 3275806"/>
              <a:gd name="connsiteY0" fmla="*/ 2158763 h 2706687"/>
              <a:gd name="connsiteX1" fmla="*/ 1346499 w 3275806"/>
              <a:gd name="connsiteY1" fmla="*/ 0 h 2706687"/>
              <a:gd name="connsiteX2" fmla="*/ 3275806 w 3275806"/>
              <a:gd name="connsiteY2" fmla="*/ 339725 h 2706687"/>
              <a:gd name="connsiteX3" fmla="*/ 2231302 w 3275806"/>
              <a:gd name="connsiteY3" fmla="*/ 2706687 h 2706687"/>
              <a:gd name="connsiteX4" fmla="*/ 0 w 3275806"/>
              <a:gd name="connsiteY4" fmla="*/ 2158763 h 2706687"/>
              <a:gd name="connsiteX0" fmla="*/ 0 w 3307675"/>
              <a:gd name="connsiteY0" fmla="*/ 2158763 h 2706687"/>
              <a:gd name="connsiteX1" fmla="*/ 1346499 w 3307675"/>
              <a:gd name="connsiteY1" fmla="*/ 0 h 2706687"/>
              <a:gd name="connsiteX2" fmla="*/ 3307675 w 3307675"/>
              <a:gd name="connsiteY2" fmla="*/ 445970 h 2706687"/>
              <a:gd name="connsiteX3" fmla="*/ 2231302 w 3307675"/>
              <a:gd name="connsiteY3" fmla="*/ 2706687 h 2706687"/>
              <a:gd name="connsiteX4" fmla="*/ 0 w 3307675"/>
              <a:gd name="connsiteY4" fmla="*/ 2158763 h 2706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7675" h="2706687">
                <a:moveTo>
                  <a:pt x="0" y="2158763"/>
                </a:moveTo>
                <a:lnTo>
                  <a:pt x="1346499" y="0"/>
                </a:lnTo>
                <a:lnTo>
                  <a:pt x="3307675" y="445970"/>
                </a:lnTo>
                <a:lnTo>
                  <a:pt x="2231302" y="2706687"/>
                </a:lnTo>
                <a:lnTo>
                  <a:pt x="0" y="2158763"/>
                </a:lnTo>
                <a:close/>
              </a:path>
            </a:pathLst>
          </a:cu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 name="Trapezoid 34"/>
          <p:cNvSpPr/>
          <p:nvPr/>
        </p:nvSpPr>
        <p:spPr>
          <a:xfrm>
            <a:off x="2457770" y="5514531"/>
            <a:ext cx="777344" cy="680698"/>
          </a:xfrm>
          <a:custGeom>
            <a:avLst/>
            <a:gdLst>
              <a:gd name="connsiteX0" fmla="*/ 0 w 2926080"/>
              <a:gd name="connsiteY0" fmla="*/ 2103120 h 2103120"/>
              <a:gd name="connsiteX1" fmla="*/ 268358 w 2926080"/>
              <a:gd name="connsiteY1" fmla="*/ 0 h 2103120"/>
              <a:gd name="connsiteX2" fmla="*/ 2657722 w 2926080"/>
              <a:gd name="connsiteY2" fmla="*/ 0 h 2103120"/>
              <a:gd name="connsiteX3" fmla="*/ 2926080 w 2926080"/>
              <a:gd name="connsiteY3" fmla="*/ 2103120 h 2103120"/>
              <a:gd name="connsiteX4" fmla="*/ 0 w 2926080"/>
              <a:gd name="connsiteY4" fmla="*/ 2103120 h 2103120"/>
              <a:gd name="connsiteX0" fmla="*/ 0 w 3412102"/>
              <a:gd name="connsiteY0" fmla="*/ 2141220 h 2141220"/>
              <a:gd name="connsiteX1" fmla="*/ 268358 w 3412102"/>
              <a:gd name="connsiteY1" fmla="*/ 38100 h 2141220"/>
              <a:gd name="connsiteX2" fmla="*/ 3412102 w 3412102"/>
              <a:gd name="connsiteY2" fmla="*/ 0 h 2141220"/>
              <a:gd name="connsiteX3" fmla="*/ 2926080 w 3412102"/>
              <a:gd name="connsiteY3" fmla="*/ 2141220 h 2141220"/>
              <a:gd name="connsiteX4" fmla="*/ 0 w 3412102"/>
              <a:gd name="connsiteY4" fmla="*/ 2141220 h 2141220"/>
              <a:gd name="connsiteX0" fmla="*/ 0 w 3412102"/>
              <a:gd name="connsiteY0" fmla="*/ 2453640 h 2453640"/>
              <a:gd name="connsiteX1" fmla="*/ 1289438 w 3412102"/>
              <a:gd name="connsiteY1" fmla="*/ 0 h 2453640"/>
              <a:gd name="connsiteX2" fmla="*/ 3412102 w 3412102"/>
              <a:gd name="connsiteY2" fmla="*/ 312420 h 2453640"/>
              <a:gd name="connsiteX3" fmla="*/ 2926080 w 3412102"/>
              <a:gd name="connsiteY3" fmla="*/ 2453640 h 2453640"/>
              <a:gd name="connsiteX4" fmla="*/ 0 w 3412102"/>
              <a:gd name="connsiteY4" fmla="*/ 2453640 h 2453640"/>
              <a:gd name="connsiteX0" fmla="*/ 0 w 3412102"/>
              <a:gd name="connsiteY0" fmla="*/ 2453640 h 3070860"/>
              <a:gd name="connsiteX1" fmla="*/ 1289438 w 3412102"/>
              <a:gd name="connsiteY1" fmla="*/ 0 h 3070860"/>
              <a:gd name="connsiteX2" fmla="*/ 3412102 w 3412102"/>
              <a:gd name="connsiteY2" fmla="*/ 312420 h 3070860"/>
              <a:gd name="connsiteX3" fmla="*/ 2674620 w 3412102"/>
              <a:gd name="connsiteY3" fmla="*/ 3070860 h 3070860"/>
              <a:gd name="connsiteX4" fmla="*/ 0 w 3412102"/>
              <a:gd name="connsiteY4" fmla="*/ 2453640 h 3070860"/>
              <a:gd name="connsiteX0" fmla="*/ 0 w 3374002"/>
              <a:gd name="connsiteY0" fmla="*/ 2453640 h 3070860"/>
              <a:gd name="connsiteX1" fmla="*/ 1289438 w 3374002"/>
              <a:gd name="connsiteY1" fmla="*/ 0 h 3070860"/>
              <a:gd name="connsiteX2" fmla="*/ 3374002 w 3374002"/>
              <a:gd name="connsiteY2" fmla="*/ 312420 h 3070860"/>
              <a:gd name="connsiteX3" fmla="*/ 2674620 w 3374002"/>
              <a:gd name="connsiteY3" fmla="*/ 3070860 h 3070860"/>
              <a:gd name="connsiteX4" fmla="*/ 0 w 3374002"/>
              <a:gd name="connsiteY4" fmla="*/ 2453640 h 3070860"/>
              <a:gd name="connsiteX0" fmla="*/ 0 w 3328282"/>
              <a:gd name="connsiteY0" fmla="*/ 2407920 h 3070860"/>
              <a:gd name="connsiteX1" fmla="*/ 1243718 w 3328282"/>
              <a:gd name="connsiteY1" fmla="*/ 0 h 3070860"/>
              <a:gd name="connsiteX2" fmla="*/ 3328282 w 3328282"/>
              <a:gd name="connsiteY2" fmla="*/ 312420 h 3070860"/>
              <a:gd name="connsiteX3" fmla="*/ 2628900 w 3328282"/>
              <a:gd name="connsiteY3" fmla="*/ 3070860 h 3070860"/>
              <a:gd name="connsiteX4" fmla="*/ 0 w 3328282"/>
              <a:gd name="connsiteY4" fmla="*/ 2407920 h 3070860"/>
              <a:gd name="connsiteX0" fmla="*/ 0 w 3328282"/>
              <a:gd name="connsiteY0" fmla="*/ 2385060 h 3048000"/>
              <a:gd name="connsiteX1" fmla="*/ 1365638 w 3328282"/>
              <a:gd name="connsiteY1" fmla="*/ 0 h 3048000"/>
              <a:gd name="connsiteX2" fmla="*/ 3328282 w 3328282"/>
              <a:gd name="connsiteY2" fmla="*/ 289560 h 3048000"/>
              <a:gd name="connsiteX3" fmla="*/ 2628900 w 3328282"/>
              <a:gd name="connsiteY3" fmla="*/ 3048000 h 3048000"/>
              <a:gd name="connsiteX4" fmla="*/ 0 w 3328282"/>
              <a:gd name="connsiteY4" fmla="*/ 2385060 h 3048000"/>
              <a:gd name="connsiteX0" fmla="*/ 0 w 3305422"/>
              <a:gd name="connsiteY0" fmla="*/ 2385060 h 3048000"/>
              <a:gd name="connsiteX1" fmla="*/ 1365638 w 3305422"/>
              <a:gd name="connsiteY1" fmla="*/ 0 h 3048000"/>
              <a:gd name="connsiteX2" fmla="*/ 3305422 w 3305422"/>
              <a:gd name="connsiteY2" fmla="*/ 350520 h 3048000"/>
              <a:gd name="connsiteX3" fmla="*/ 2628900 w 3305422"/>
              <a:gd name="connsiteY3" fmla="*/ 3048000 h 3048000"/>
              <a:gd name="connsiteX4" fmla="*/ 0 w 3305422"/>
              <a:gd name="connsiteY4" fmla="*/ 2385060 h 3048000"/>
              <a:gd name="connsiteX0" fmla="*/ 0 w 3305422"/>
              <a:gd name="connsiteY0" fmla="*/ 2385060 h 3124200"/>
              <a:gd name="connsiteX1" fmla="*/ 1365638 w 3305422"/>
              <a:gd name="connsiteY1" fmla="*/ 0 h 3124200"/>
              <a:gd name="connsiteX2" fmla="*/ 3305422 w 3305422"/>
              <a:gd name="connsiteY2" fmla="*/ 350520 h 3124200"/>
              <a:gd name="connsiteX3" fmla="*/ 2537460 w 3305422"/>
              <a:gd name="connsiteY3" fmla="*/ 3124200 h 3124200"/>
              <a:gd name="connsiteX4" fmla="*/ 0 w 3305422"/>
              <a:gd name="connsiteY4" fmla="*/ 2385060 h 3124200"/>
              <a:gd name="connsiteX0" fmla="*/ 0 w 3305422"/>
              <a:gd name="connsiteY0" fmla="*/ 2385060 h 3048000"/>
              <a:gd name="connsiteX1" fmla="*/ 1365638 w 3305422"/>
              <a:gd name="connsiteY1" fmla="*/ 0 h 3048000"/>
              <a:gd name="connsiteX2" fmla="*/ 3305422 w 3305422"/>
              <a:gd name="connsiteY2" fmla="*/ 350520 h 3048000"/>
              <a:gd name="connsiteX3" fmla="*/ 2529840 w 3305422"/>
              <a:gd name="connsiteY3" fmla="*/ 3048000 h 3048000"/>
              <a:gd name="connsiteX4" fmla="*/ 0 w 3305422"/>
              <a:gd name="connsiteY4" fmla="*/ 2385060 h 3048000"/>
              <a:gd name="connsiteX0" fmla="*/ 0 w 3300659"/>
              <a:gd name="connsiteY0" fmla="*/ 2480310 h 3048000"/>
              <a:gd name="connsiteX1" fmla="*/ 1360875 w 3300659"/>
              <a:gd name="connsiteY1" fmla="*/ 0 h 3048000"/>
              <a:gd name="connsiteX2" fmla="*/ 3300659 w 3300659"/>
              <a:gd name="connsiteY2" fmla="*/ 350520 h 3048000"/>
              <a:gd name="connsiteX3" fmla="*/ 2525077 w 3300659"/>
              <a:gd name="connsiteY3" fmla="*/ 3048000 h 3048000"/>
              <a:gd name="connsiteX4" fmla="*/ 0 w 3300659"/>
              <a:gd name="connsiteY4" fmla="*/ 2480310 h 3048000"/>
              <a:gd name="connsiteX0" fmla="*/ 0 w 3300659"/>
              <a:gd name="connsiteY0" fmla="*/ 2480310 h 2876550"/>
              <a:gd name="connsiteX1" fmla="*/ 1360875 w 3300659"/>
              <a:gd name="connsiteY1" fmla="*/ 0 h 2876550"/>
              <a:gd name="connsiteX2" fmla="*/ 3300659 w 3300659"/>
              <a:gd name="connsiteY2" fmla="*/ 350520 h 2876550"/>
              <a:gd name="connsiteX3" fmla="*/ 2529840 w 3300659"/>
              <a:gd name="connsiteY3" fmla="*/ 2876550 h 2876550"/>
              <a:gd name="connsiteX4" fmla="*/ 0 w 3300659"/>
              <a:gd name="connsiteY4" fmla="*/ 2480310 h 2876550"/>
              <a:gd name="connsiteX0" fmla="*/ 0 w 3300659"/>
              <a:gd name="connsiteY0" fmla="*/ 2480310 h 2876550"/>
              <a:gd name="connsiteX1" fmla="*/ 1360875 w 3300659"/>
              <a:gd name="connsiteY1" fmla="*/ 0 h 2876550"/>
              <a:gd name="connsiteX2" fmla="*/ 3300659 w 3300659"/>
              <a:gd name="connsiteY2" fmla="*/ 261620 h 2876550"/>
              <a:gd name="connsiteX3" fmla="*/ 2529840 w 3300659"/>
              <a:gd name="connsiteY3" fmla="*/ 2876550 h 2876550"/>
              <a:gd name="connsiteX4" fmla="*/ 0 w 3300659"/>
              <a:gd name="connsiteY4" fmla="*/ 2480310 h 2876550"/>
              <a:gd name="connsiteX0" fmla="*/ 0 w 3300659"/>
              <a:gd name="connsiteY0" fmla="*/ 2218690 h 2614930"/>
              <a:gd name="connsiteX1" fmla="*/ 1418025 w 3300659"/>
              <a:gd name="connsiteY1" fmla="*/ 43180 h 2614930"/>
              <a:gd name="connsiteX2" fmla="*/ 3300659 w 3300659"/>
              <a:gd name="connsiteY2" fmla="*/ 0 h 2614930"/>
              <a:gd name="connsiteX3" fmla="*/ 2529840 w 3300659"/>
              <a:gd name="connsiteY3" fmla="*/ 2614930 h 2614930"/>
              <a:gd name="connsiteX4" fmla="*/ 0 w 3300659"/>
              <a:gd name="connsiteY4" fmla="*/ 2218690 h 2614930"/>
              <a:gd name="connsiteX0" fmla="*/ 0 w 3300659"/>
              <a:gd name="connsiteY0" fmla="*/ 2378710 h 2774950"/>
              <a:gd name="connsiteX1" fmla="*/ 1360875 w 3300659"/>
              <a:gd name="connsiteY1" fmla="*/ 0 h 2774950"/>
              <a:gd name="connsiteX2" fmla="*/ 3300659 w 3300659"/>
              <a:gd name="connsiteY2" fmla="*/ 160020 h 2774950"/>
              <a:gd name="connsiteX3" fmla="*/ 2529840 w 3300659"/>
              <a:gd name="connsiteY3" fmla="*/ 2774950 h 2774950"/>
              <a:gd name="connsiteX4" fmla="*/ 0 w 3300659"/>
              <a:gd name="connsiteY4" fmla="*/ 2378710 h 2774950"/>
              <a:gd name="connsiteX0" fmla="*/ 0 w 3332528"/>
              <a:gd name="connsiteY0" fmla="*/ 2378710 h 2774950"/>
              <a:gd name="connsiteX1" fmla="*/ 1360875 w 3332528"/>
              <a:gd name="connsiteY1" fmla="*/ 0 h 2774950"/>
              <a:gd name="connsiteX2" fmla="*/ 3332528 w 3332528"/>
              <a:gd name="connsiteY2" fmla="*/ 191892 h 2774950"/>
              <a:gd name="connsiteX3" fmla="*/ 2529840 w 3332528"/>
              <a:gd name="connsiteY3" fmla="*/ 2774950 h 2774950"/>
              <a:gd name="connsiteX4" fmla="*/ 0 w 3332528"/>
              <a:gd name="connsiteY4" fmla="*/ 2378710 h 2774950"/>
              <a:gd name="connsiteX0" fmla="*/ 0 w 3364401"/>
              <a:gd name="connsiteY0" fmla="*/ 2378710 h 2774950"/>
              <a:gd name="connsiteX1" fmla="*/ 1360875 w 3364401"/>
              <a:gd name="connsiteY1" fmla="*/ 0 h 2774950"/>
              <a:gd name="connsiteX2" fmla="*/ 3364401 w 3364401"/>
              <a:gd name="connsiteY2" fmla="*/ 213143 h 2774950"/>
              <a:gd name="connsiteX3" fmla="*/ 2529840 w 3364401"/>
              <a:gd name="connsiteY3" fmla="*/ 2774950 h 2774950"/>
              <a:gd name="connsiteX4" fmla="*/ 0 w 3364401"/>
              <a:gd name="connsiteY4" fmla="*/ 2378710 h 2774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401" h="2774950">
                <a:moveTo>
                  <a:pt x="0" y="2378710"/>
                </a:moveTo>
                <a:lnTo>
                  <a:pt x="1360875" y="0"/>
                </a:lnTo>
                <a:lnTo>
                  <a:pt x="3364401" y="213143"/>
                </a:lnTo>
                <a:lnTo>
                  <a:pt x="2529840" y="2774950"/>
                </a:lnTo>
                <a:lnTo>
                  <a:pt x="0" y="237871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1" name="TextBox 20"/>
          <p:cNvSpPr txBox="1"/>
          <p:nvPr/>
        </p:nvSpPr>
        <p:spPr>
          <a:xfrm rot="507875">
            <a:off x="2651091" y="5599538"/>
            <a:ext cx="464871" cy="400110"/>
          </a:xfrm>
          <a:prstGeom prst="rect">
            <a:avLst/>
          </a:prstGeom>
          <a:noFill/>
        </p:spPr>
        <p:txBody>
          <a:bodyPr wrap="none" lIns="0" rIns="0" rtlCol="0">
            <a:spAutoFit/>
            <a:scene3d>
              <a:camera prst="isometricOffAxis2Top">
                <a:rot lat="20382258" lon="1927659" rev="20873810"/>
              </a:camera>
              <a:lightRig rig="threePt" dir="t"/>
            </a:scene3d>
          </a:bodyPr>
          <a:lstStyle/>
          <a:p>
            <a:pPr algn="ctr"/>
            <a:r>
              <a:rPr lang="en-US" sz="1000" b="1" dirty="0">
                <a:solidFill>
                  <a:srgbClr val="696969"/>
                </a:solidFill>
              </a:rPr>
              <a:t>Module</a:t>
            </a:r>
          </a:p>
          <a:p>
            <a:pPr algn="ctr"/>
            <a:r>
              <a:rPr lang="en-US" sz="1000" b="1" dirty="0">
                <a:solidFill>
                  <a:srgbClr val="696969"/>
                </a:solidFill>
              </a:rPr>
              <a:t>5</a:t>
            </a:r>
          </a:p>
        </p:txBody>
      </p:sp>
      <p:sp>
        <p:nvSpPr>
          <p:cNvPr id="31" name="Rectangle 30"/>
          <p:cNvSpPr/>
          <p:nvPr/>
        </p:nvSpPr>
        <p:spPr>
          <a:xfrm>
            <a:off x="4805248" y="1201573"/>
            <a:ext cx="2099199" cy="1673603"/>
          </a:xfrm>
          <a:prstGeom prst="rect">
            <a:avLst/>
          </a:prstGeom>
          <a:solidFill>
            <a:schemeClr val="bg1">
              <a:lumMod val="85000"/>
            </a:schemeClr>
          </a:solidFill>
        </p:spPr>
        <p:txBody>
          <a:bodyPr wrap="square" lIns="137160" tIns="91440" rIns="137160" bIns="91440" rtlCol="0" anchor="ctr">
            <a:noAutofit/>
          </a:bodyPr>
          <a:lstStyle/>
          <a:p>
            <a:pPr>
              <a:spcAft>
                <a:spcPts val="600"/>
              </a:spcAft>
            </a:pPr>
            <a:endParaRPr lang="en-US" sz="1600" dirty="0">
              <a:solidFill>
                <a:srgbClr val="505050"/>
              </a:solidFill>
            </a:endParaRPr>
          </a:p>
        </p:txBody>
      </p:sp>
      <p:sp>
        <p:nvSpPr>
          <p:cNvPr id="33" name="Oval 32"/>
          <p:cNvSpPr/>
          <p:nvPr/>
        </p:nvSpPr>
        <p:spPr>
          <a:xfrm>
            <a:off x="5103564" y="760958"/>
            <a:ext cx="2554833" cy="2554833"/>
          </a:xfrm>
          <a:prstGeom prst="ellipse">
            <a:avLst/>
          </a:prstGeom>
          <a:solidFill>
            <a:srgbClr val="E6E6E6">
              <a:lumMod val="50000"/>
            </a:srgbClr>
          </a:solidFill>
          <a:ln w="9525" cap="flat" cmpd="sng" algn="ctr">
            <a:noFill/>
            <a:prstDash val="solid"/>
          </a:ln>
          <a:effectLst/>
        </p:spPr>
        <p:txBody>
          <a:bodyPr wrap="none" tIns="1072494"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mn-ea"/>
                <a:cs typeface="+mn-cs"/>
              </a:rPr>
              <a:t>Module</a:t>
            </a:r>
          </a:p>
        </p:txBody>
      </p:sp>
      <p:sp>
        <p:nvSpPr>
          <p:cNvPr id="36" name="Rectangle 35"/>
          <p:cNvSpPr/>
          <p:nvPr/>
        </p:nvSpPr>
        <p:spPr>
          <a:xfrm>
            <a:off x="5267" y="1201573"/>
            <a:ext cx="4799981" cy="1673602"/>
          </a:xfrm>
          <a:prstGeom prst="rect">
            <a:avLst/>
          </a:prstGeom>
          <a:solidFill>
            <a:srgbClr val="737373"/>
          </a:solidFill>
        </p:spPr>
        <p:txBody>
          <a:bodyPr wrap="square" lIns="186521" tIns="93260" bIns="93260" anchor="ctr">
            <a:noAutofit/>
          </a:bodyPr>
          <a:lstStyle/>
          <a:p>
            <a:pPr defTabSz="914400">
              <a:lnSpc>
                <a:spcPct val="90000"/>
              </a:lnSpc>
            </a:pPr>
            <a:r>
              <a:rPr lang="en-US" sz="4400" spc="-102" dirty="0" smtClean="0">
                <a:ln w="3175">
                  <a:noFill/>
                </a:ln>
                <a:solidFill>
                  <a:schemeClr val="bg1"/>
                </a:solidFill>
                <a:latin typeface="+mj-lt"/>
                <a:cs typeface="Segoe UI" pitchFamily="34" charset="0"/>
              </a:rPr>
              <a:t>Hands-on Lab	</a:t>
            </a:r>
            <a:endParaRPr lang="en-US" sz="4400" spc="-102" dirty="0">
              <a:ln w="3175">
                <a:noFill/>
              </a:ln>
              <a:solidFill>
                <a:schemeClr val="bg1"/>
              </a:solidFill>
              <a:latin typeface="+mj-lt"/>
              <a:cs typeface="Segoe UI" pitchFamily="34" charset="0"/>
            </a:endParaRPr>
          </a:p>
        </p:txBody>
      </p:sp>
      <p:sp>
        <p:nvSpPr>
          <p:cNvPr id="8" name="TextBox 7"/>
          <p:cNvSpPr txBox="1"/>
          <p:nvPr/>
        </p:nvSpPr>
        <p:spPr>
          <a:xfrm>
            <a:off x="5744267" y="891731"/>
            <a:ext cx="1149995" cy="1957459"/>
          </a:xfrm>
          <a:prstGeom prst="rect">
            <a:avLst/>
          </a:prstGeom>
          <a:noFill/>
        </p:spPr>
        <p:txBody>
          <a:bodyPr wrap="none" lIns="182880" tIns="146304" rIns="182880" bIns="146304" rtlCol="0">
            <a:spAutoFit/>
          </a:bodyPr>
          <a:lstStyle/>
          <a:p>
            <a:pPr>
              <a:lnSpc>
                <a:spcPct val="90000"/>
              </a:lnSpc>
              <a:spcAft>
                <a:spcPts val="600"/>
              </a:spcAft>
            </a:pPr>
            <a:r>
              <a:rPr lang="en-US" sz="12000" b="1" dirty="0">
                <a:solidFill>
                  <a:schemeClr val="bg1"/>
                </a:solidFill>
                <a:latin typeface="Fabrica" pitchFamily="50" charset="0"/>
              </a:rPr>
              <a:t>5</a:t>
            </a:r>
            <a:endParaRPr lang="pt-PT" sz="12000" b="1" dirty="0" err="1">
              <a:solidFill>
                <a:schemeClr val="bg1"/>
              </a:solidFill>
              <a:latin typeface="Fabrica" pitchFamily="50" charset="0"/>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6871" y="114935"/>
            <a:ext cx="1292046" cy="1292046"/>
          </a:xfrm>
          <a:prstGeom prst="rect">
            <a:avLst/>
          </a:prstGeom>
        </p:spPr>
      </p:pic>
    </p:spTree>
    <p:extLst>
      <p:ext uri="{BB962C8B-B14F-4D97-AF65-F5344CB8AC3E}">
        <p14:creationId xmlns:p14="http://schemas.microsoft.com/office/powerpoint/2010/main" val="1535338452"/>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50FCB-5CB6-4A02-98E3-DDCD6475F01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5889763-3250-4275-82B1-442301309F02}"/>
              </a:ext>
            </a:extLst>
          </p:cNvPr>
          <p:cNvSpPr>
            <a:spLocks noGrp="1"/>
          </p:cNvSpPr>
          <p:nvPr>
            <p:ph type="body" sz="quarter" idx="10"/>
          </p:nvPr>
        </p:nvSpPr>
        <p:spPr>
          <a:xfrm>
            <a:off x="274638" y="1212850"/>
            <a:ext cx="11887200" cy="738664"/>
          </a:xfrm>
        </p:spPr>
        <p:txBody>
          <a:bodyPr/>
          <a:lstStyle/>
          <a:p>
            <a:endParaRPr lang="en-US" dirty="0"/>
          </a:p>
        </p:txBody>
      </p:sp>
      <p:pic>
        <p:nvPicPr>
          <p:cNvPr id="5" name="Picture 4">
            <a:extLst>
              <a:ext uri="{FF2B5EF4-FFF2-40B4-BE49-F238E27FC236}">
                <a16:creationId xmlns:a16="http://schemas.microsoft.com/office/drawing/2014/main" id="{6A6E713F-AF1E-403F-9C07-D81A0FD83858}"/>
              </a:ext>
            </a:extLst>
          </p:cNvPr>
          <p:cNvPicPr>
            <a:picLocks noChangeAspect="1"/>
          </p:cNvPicPr>
          <p:nvPr/>
        </p:nvPicPr>
        <p:blipFill rotWithShape="1">
          <a:blip r:embed="rId3"/>
          <a:srcRect b="15625"/>
          <a:stretch/>
        </p:blipFill>
        <p:spPr>
          <a:xfrm>
            <a:off x="882" y="-1"/>
            <a:ext cx="12434711" cy="6994525"/>
          </a:xfrm>
          <a:prstGeom prst="rect">
            <a:avLst/>
          </a:prstGeom>
        </p:spPr>
      </p:pic>
      <p:sp>
        <p:nvSpPr>
          <p:cNvPr id="9" name="Rectangle 8">
            <a:extLst>
              <a:ext uri="{FF2B5EF4-FFF2-40B4-BE49-F238E27FC236}">
                <a16:creationId xmlns:a16="http://schemas.microsoft.com/office/drawing/2014/main" id="{12AD55E3-19A2-4B8C-8766-52050424FC1D}"/>
              </a:ext>
            </a:extLst>
          </p:cNvPr>
          <p:cNvSpPr/>
          <p:nvPr/>
        </p:nvSpPr>
        <p:spPr>
          <a:xfrm>
            <a:off x="3990351" y="241786"/>
            <a:ext cx="8445241" cy="1208930"/>
          </a:xfrm>
          <a:prstGeom prst="rect">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10" name="TextBox 9">
            <a:extLst>
              <a:ext uri="{FF2B5EF4-FFF2-40B4-BE49-F238E27FC236}">
                <a16:creationId xmlns:a16="http://schemas.microsoft.com/office/drawing/2014/main" id="{4F1352C2-E8E3-47FB-95AF-B426A9FF2B73}"/>
              </a:ext>
            </a:extLst>
          </p:cNvPr>
          <p:cNvSpPr txBox="1"/>
          <p:nvPr/>
        </p:nvSpPr>
        <p:spPr>
          <a:xfrm>
            <a:off x="3990352" y="281224"/>
            <a:ext cx="8445240" cy="1096967"/>
          </a:xfrm>
          <a:prstGeom prst="rect">
            <a:avLst/>
          </a:prstGeom>
          <a:noFill/>
        </p:spPr>
        <p:txBody>
          <a:bodyPr wrap="square" rtlCol="0">
            <a:spAutoFit/>
          </a:bodyPr>
          <a:lstStyle/>
          <a:p>
            <a:pPr algn="r"/>
            <a:r>
              <a:rPr lang="en-US" sz="3264" b="1" dirty="0">
                <a:solidFill>
                  <a:schemeClr val="bg1"/>
                </a:solidFill>
              </a:rPr>
              <a:t>Today’s Business Challenges are changing rapidly</a:t>
            </a:r>
          </a:p>
        </p:txBody>
      </p:sp>
    </p:spTree>
    <p:extLst>
      <p:ext uri="{BB962C8B-B14F-4D97-AF65-F5344CB8AC3E}">
        <p14:creationId xmlns:p14="http://schemas.microsoft.com/office/powerpoint/2010/main" val="267607471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92CFB-67D2-4F8E-8E79-4365818BD234}"/>
              </a:ext>
            </a:extLst>
          </p:cNvPr>
          <p:cNvSpPr>
            <a:spLocks noGrp="1"/>
          </p:cNvSpPr>
          <p:nvPr>
            <p:ph type="title"/>
          </p:nvPr>
        </p:nvSpPr>
        <p:spPr/>
        <p:txBody>
          <a:bodyPr/>
          <a:lstStyle/>
          <a:p>
            <a:endParaRPr lang="en-US"/>
          </a:p>
        </p:txBody>
      </p:sp>
      <p:pic>
        <p:nvPicPr>
          <p:cNvPr id="2050" name="Picture 2" descr="CLO17_commuter_006">
            <a:extLst>
              <a:ext uri="{FF2B5EF4-FFF2-40B4-BE49-F238E27FC236}">
                <a16:creationId xmlns:a16="http://schemas.microsoft.com/office/drawing/2014/main" id="{468BE7C3-E0A8-4324-999E-E18E805316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4526"/>
          <a:stretch/>
        </p:blipFill>
        <p:spPr bwMode="auto">
          <a:xfrm>
            <a:off x="882" y="-91083"/>
            <a:ext cx="12434711" cy="708560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AE58567-5314-4A01-8ACF-E45CA43ACB45}"/>
              </a:ext>
            </a:extLst>
          </p:cNvPr>
          <p:cNvSpPr/>
          <p:nvPr/>
        </p:nvSpPr>
        <p:spPr>
          <a:xfrm>
            <a:off x="3990351" y="241786"/>
            <a:ext cx="8445241" cy="1208930"/>
          </a:xfrm>
          <a:prstGeom prst="rect">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7" name="TextBox 6">
            <a:extLst>
              <a:ext uri="{FF2B5EF4-FFF2-40B4-BE49-F238E27FC236}">
                <a16:creationId xmlns:a16="http://schemas.microsoft.com/office/drawing/2014/main" id="{03465670-60AF-4398-8B88-B8D5B89A85FA}"/>
              </a:ext>
            </a:extLst>
          </p:cNvPr>
          <p:cNvSpPr txBox="1"/>
          <p:nvPr/>
        </p:nvSpPr>
        <p:spPr>
          <a:xfrm>
            <a:off x="3990353" y="281224"/>
            <a:ext cx="8445240" cy="1096967"/>
          </a:xfrm>
          <a:prstGeom prst="rect">
            <a:avLst/>
          </a:prstGeom>
          <a:noFill/>
        </p:spPr>
        <p:txBody>
          <a:bodyPr wrap="square" rtlCol="0">
            <a:spAutoFit/>
          </a:bodyPr>
          <a:lstStyle/>
          <a:p>
            <a:pPr algn="r"/>
            <a:r>
              <a:rPr lang="en-US" sz="3264" b="1" dirty="0">
                <a:solidFill>
                  <a:schemeClr val="bg1"/>
                </a:solidFill>
              </a:rPr>
              <a:t>Industries under threat by new business models</a:t>
            </a:r>
          </a:p>
        </p:txBody>
      </p:sp>
    </p:spTree>
    <p:extLst>
      <p:ext uri="{BB962C8B-B14F-4D97-AF65-F5344CB8AC3E}">
        <p14:creationId xmlns:p14="http://schemas.microsoft.com/office/powerpoint/2010/main" val="413435155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92CFB-67D2-4F8E-8E79-4365818BD23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F7DCEFC-9C50-437D-AE59-914290C4E5C0}"/>
              </a:ext>
            </a:extLst>
          </p:cNvPr>
          <p:cNvSpPr>
            <a:spLocks noGrp="1"/>
          </p:cNvSpPr>
          <p:nvPr>
            <p:ph type="body" sz="quarter" idx="10"/>
          </p:nvPr>
        </p:nvSpPr>
        <p:spPr>
          <a:xfrm>
            <a:off x="1761172" y="1212850"/>
            <a:ext cx="8915326" cy="738664"/>
          </a:xfrm>
        </p:spPr>
        <p:txBody>
          <a:bodyPr/>
          <a:lstStyle/>
          <a:p>
            <a:endParaRPr lang="en-US" dirty="0"/>
          </a:p>
        </p:txBody>
      </p:sp>
      <p:pic>
        <p:nvPicPr>
          <p:cNvPr id="4098" name="Picture 2" descr="Windows BTS Student Photography for Surface">
            <a:extLst>
              <a:ext uri="{FF2B5EF4-FFF2-40B4-BE49-F238E27FC236}">
                <a16:creationId xmlns:a16="http://schemas.microsoft.com/office/drawing/2014/main" id="{861FCFE1-D5DC-46DA-9460-75B1638DB4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822"/>
          <a:stretch/>
        </p:blipFill>
        <p:spPr bwMode="auto">
          <a:xfrm>
            <a:off x="-28223" y="-1"/>
            <a:ext cx="12463815" cy="69945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3D127A6-64B2-4B0E-BC8B-468B23DA51FC}"/>
              </a:ext>
            </a:extLst>
          </p:cNvPr>
          <p:cNvSpPr/>
          <p:nvPr/>
        </p:nvSpPr>
        <p:spPr>
          <a:xfrm>
            <a:off x="3990351" y="241786"/>
            <a:ext cx="8445241" cy="1208930"/>
          </a:xfrm>
          <a:prstGeom prst="rect">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7" name="TextBox 6">
            <a:extLst>
              <a:ext uri="{FF2B5EF4-FFF2-40B4-BE49-F238E27FC236}">
                <a16:creationId xmlns:a16="http://schemas.microsoft.com/office/drawing/2014/main" id="{0A31870D-1B37-4F53-89C7-BB177B68476A}"/>
              </a:ext>
            </a:extLst>
          </p:cNvPr>
          <p:cNvSpPr txBox="1"/>
          <p:nvPr/>
        </p:nvSpPr>
        <p:spPr>
          <a:xfrm>
            <a:off x="3990353" y="523009"/>
            <a:ext cx="8445240" cy="594650"/>
          </a:xfrm>
          <a:prstGeom prst="rect">
            <a:avLst/>
          </a:prstGeom>
          <a:noFill/>
        </p:spPr>
        <p:txBody>
          <a:bodyPr wrap="square" rtlCol="0">
            <a:spAutoFit/>
          </a:bodyPr>
          <a:lstStyle/>
          <a:p>
            <a:pPr algn="r"/>
            <a:r>
              <a:rPr lang="en-US" sz="3264" b="1" dirty="0">
                <a:solidFill>
                  <a:schemeClr val="bg1"/>
                </a:solidFill>
              </a:rPr>
              <a:t>Attaining and retaining talent</a:t>
            </a:r>
          </a:p>
        </p:txBody>
      </p:sp>
    </p:spTree>
    <p:extLst>
      <p:ext uri="{BB962C8B-B14F-4D97-AF65-F5344CB8AC3E}">
        <p14:creationId xmlns:p14="http://schemas.microsoft.com/office/powerpoint/2010/main" val="58927292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92CFB-67D2-4F8E-8E79-4365818BD23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F7DCEFC-9C50-437D-AE59-914290C4E5C0}"/>
              </a:ext>
            </a:extLst>
          </p:cNvPr>
          <p:cNvSpPr>
            <a:spLocks noGrp="1"/>
          </p:cNvSpPr>
          <p:nvPr>
            <p:ph type="body" sz="quarter" idx="10"/>
          </p:nvPr>
        </p:nvSpPr>
        <p:spPr>
          <a:xfrm>
            <a:off x="1761172" y="1212850"/>
            <a:ext cx="8915326" cy="738664"/>
          </a:xfrm>
        </p:spPr>
        <p:txBody>
          <a:bodyPr/>
          <a:lstStyle/>
          <a:p>
            <a:endParaRPr lang="en-US" dirty="0"/>
          </a:p>
        </p:txBody>
      </p:sp>
      <p:pic>
        <p:nvPicPr>
          <p:cNvPr id="5122" name="Picture 2" descr="CLO17_clothingStore_005">
            <a:extLst>
              <a:ext uri="{FF2B5EF4-FFF2-40B4-BE49-F238E27FC236}">
                <a16:creationId xmlns:a16="http://schemas.microsoft.com/office/drawing/2014/main" id="{3399DAFF-CC08-4F51-8429-3C918D9C77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 y="0"/>
            <a:ext cx="12434711" cy="828980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78424FF-BAE0-4778-B670-70CF53BE0853}"/>
              </a:ext>
            </a:extLst>
          </p:cNvPr>
          <p:cNvSpPr/>
          <p:nvPr/>
        </p:nvSpPr>
        <p:spPr>
          <a:xfrm>
            <a:off x="3990351" y="3497262"/>
            <a:ext cx="8445241" cy="1208930"/>
          </a:xfrm>
          <a:prstGeom prst="rect">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7" name="TextBox 6">
            <a:extLst>
              <a:ext uri="{FF2B5EF4-FFF2-40B4-BE49-F238E27FC236}">
                <a16:creationId xmlns:a16="http://schemas.microsoft.com/office/drawing/2014/main" id="{709B6808-8DFD-4C0C-B7FD-2FDE0F30FD89}"/>
              </a:ext>
            </a:extLst>
          </p:cNvPr>
          <p:cNvSpPr txBox="1"/>
          <p:nvPr/>
        </p:nvSpPr>
        <p:spPr>
          <a:xfrm>
            <a:off x="3990353" y="3788709"/>
            <a:ext cx="8445240" cy="594650"/>
          </a:xfrm>
          <a:prstGeom prst="rect">
            <a:avLst/>
          </a:prstGeom>
          <a:noFill/>
        </p:spPr>
        <p:txBody>
          <a:bodyPr wrap="square" rtlCol="0">
            <a:spAutoFit/>
          </a:bodyPr>
          <a:lstStyle/>
          <a:p>
            <a:pPr algn="r"/>
            <a:r>
              <a:rPr lang="en-US" sz="3264" b="1" dirty="0">
                <a:solidFill>
                  <a:schemeClr val="bg1"/>
                </a:solidFill>
              </a:rPr>
              <a:t>Customer Service and Social Sentiment</a:t>
            </a:r>
          </a:p>
        </p:txBody>
      </p:sp>
    </p:spTree>
    <p:extLst>
      <p:ext uri="{BB962C8B-B14F-4D97-AF65-F5344CB8AC3E}">
        <p14:creationId xmlns:p14="http://schemas.microsoft.com/office/powerpoint/2010/main" val="222804161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92CFB-67D2-4F8E-8E79-4365818BD23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F7DCEFC-9C50-437D-AE59-914290C4E5C0}"/>
              </a:ext>
            </a:extLst>
          </p:cNvPr>
          <p:cNvSpPr>
            <a:spLocks noGrp="1"/>
          </p:cNvSpPr>
          <p:nvPr>
            <p:ph type="body" sz="quarter" idx="10"/>
          </p:nvPr>
        </p:nvSpPr>
        <p:spPr>
          <a:xfrm>
            <a:off x="1761172" y="1212850"/>
            <a:ext cx="8915326" cy="738664"/>
          </a:xfrm>
        </p:spPr>
        <p:txBody>
          <a:bodyPr/>
          <a:lstStyle/>
          <a:p>
            <a:endParaRPr lang="en-US" dirty="0"/>
          </a:p>
        </p:txBody>
      </p:sp>
      <p:pic>
        <p:nvPicPr>
          <p:cNvPr id="3074" name="Picture 2" descr="Edu16_Library_04">
            <a:extLst>
              <a:ext uri="{FF2B5EF4-FFF2-40B4-BE49-F238E27FC236}">
                <a16:creationId xmlns:a16="http://schemas.microsoft.com/office/drawing/2014/main" id="{24851967-E5E5-47FE-8ABE-EB7E1FBB40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 y="0"/>
            <a:ext cx="12434711" cy="827782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D38AE91-9211-4191-BD1E-3A806BFB1BCF}"/>
              </a:ext>
            </a:extLst>
          </p:cNvPr>
          <p:cNvSpPr/>
          <p:nvPr/>
        </p:nvSpPr>
        <p:spPr>
          <a:xfrm>
            <a:off x="3990351" y="3497262"/>
            <a:ext cx="8445241" cy="1208930"/>
          </a:xfrm>
          <a:prstGeom prst="rect">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8" name="TextBox 7">
            <a:extLst>
              <a:ext uri="{FF2B5EF4-FFF2-40B4-BE49-F238E27FC236}">
                <a16:creationId xmlns:a16="http://schemas.microsoft.com/office/drawing/2014/main" id="{7DF15922-BD35-4D3F-B372-FABDAAE0D30D}"/>
              </a:ext>
            </a:extLst>
          </p:cNvPr>
          <p:cNvSpPr txBox="1"/>
          <p:nvPr/>
        </p:nvSpPr>
        <p:spPr>
          <a:xfrm>
            <a:off x="3990353" y="3788708"/>
            <a:ext cx="8445240" cy="594650"/>
          </a:xfrm>
          <a:prstGeom prst="rect">
            <a:avLst/>
          </a:prstGeom>
          <a:noFill/>
        </p:spPr>
        <p:txBody>
          <a:bodyPr wrap="square" rtlCol="0">
            <a:spAutoFit/>
          </a:bodyPr>
          <a:lstStyle/>
          <a:p>
            <a:pPr algn="r"/>
            <a:r>
              <a:rPr lang="en-US" sz="3264" b="1" dirty="0">
                <a:solidFill>
                  <a:schemeClr val="bg1"/>
                </a:solidFill>
              </a:rPr>
              <a:t>New Regulatory Requirements</a:t>
            </a:r>
          </a:p>
        </p:txBody>
      </p:sp>
    </p:spTree>
    <p:extLst>
      <p:ext uri="{BB962C8B-B14F-4D97-AF65-F5344CB8AC3E}">
        <p14:creationId xmlns:p14="http://schemas.microsoft.com/office/powerpoint/2010/main" val="191021705"/>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92CFB-67D2-4F8E-8E79-4365818BD23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F7DCEFC-9C50-437D-AE59-914290C4E5C0}"/>
              </a:ext>
            </a:extLst>
          </p:cNvPr>
          <p:cNvSpPr>
            <a:spLocks noGrp="1"/>
          </p:cNvSpPr>
          <p:nvPr>
            <p:ph type="body" sz="quarter" idx="10"/>
          </p:nvPr>
        </p:nvSpPr>
        <p:spPr>
          <a:xfrm>
            <a:off x="1761172" y="1212850"/>
            <a:ext cx="8915326" cy="738664"/>
          </a:xfrm>
        </p:spPr>
        <p:txBody>
          <a:bodyPr/>
          <a:lstStyle/>
          <a:p>
            <a:endParaRPr lang="en-US" dirty="0"/>
          </a:p>
        </p:txBody>
      </p:sp>
      <p:sp>
        <p:nvSpPr>
          <p:cNvPr id="6" name="Rectangle 5">
            <a:extLst>
              <a:ext uri="{FF2B5EF4-FFF2-40B4-BE49-F238E27FC236}">
                <a16:creationId xmlns:a16="http://schemas.microsoft.com/office/drawing/2014/main" id="{54AD2AAE-0EED-43E9-BBC3-BECDFB3C01D4}"/>
              </a:ext>
            </a:extLst>
          </p:cNvPr>
          <p:cNvSpPr/>
          <p:nvPr/>
        </p:nvSpPr>
        <p:spPr bwMode="auto">
          <a:xfrm>
            <a:off x="1589744" y="971963"/>
            <a:ext cx="2971379" cy="294160"/>
          </a:xfrm>
          <a:prstGeom prst="rect">
            <a:avLst/>
          </a:prstGeom>
          <a:solidFill>
            <a:srgbClr val="39534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699308" fontAlgn="base">
              <a:lnSpc>
                <a:spcPct val="90000"/>
              </a:lnSpc>
              <a:spcBef>
                <a:spcPct val="0"/>
              </a:spcBef>
              <a:spcAft>
                <a:spcPct val="0"/>
              </a:spcAft>
            </a:pPr>
            <a:endParaRPr lang="en-US" sz="1801"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272E2ECC-971D-4E08-B1ED-69C9416740A5}"/>
              </a:ext>
            </a:extLst>
          </p:cNvPr>
          <p:cNvPicPr>
            <a:picLocks noChangeAspect="1"/>
          </p:cNvPicPr>
          <p:nvPr/>
        </p:nvPicPr>
        <p:blipFill rotWithShape="1">
          <a:blip r:embed="rId3"/>
          <a:srcRect b="200"/>
          <a:stretch/>
        </p:blipFill>
        <p:spPr>
          <a:xfrm>
            <a:off x="-8588" y="-1"/>
            <a:ext cx="12478272" cy="6994525"/>
          </a:xfrm>
          <a:prstGeom prst="rect">
            <a:avLst/>
          </a:prstGeom>
        </p:spPr>
      </p:pic>
      <p:sp>
        <p:nvSpPr>
          <p:cNvPr id="11" name="Rectangle 10">
            <a:extLst>
              <a:ext uri="{FF2B5EF4-FFF2-40B4-BE49-F238E27FC236}">
                <a16:creationId xmlns:a16="http://schemas.microsoft.com/office/drawing/2014/main" id="{BA3BCA12-EC8F-4241-A029-1F2E20C7014A}"/>
              </a:ext>
            </a:extLst>
          </p:cNvPr>
          <p:cNvSpPr/>
          <p:nvPr/>
        </p:nvSpPr>
        <p:spPr>
          <a:xfrm>
            <a:off x="-8589" y="5623386"/>
            <a:ext cx="8445241" cy="1208930"/>
          </a:xfrm>
          <a:prstGeom prst="rect">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12" name="TextBox 11">
            <a:extLst>
              <a:ext uri="{FF2B5EF4-FFF2-40B4-BE49-F238E27FC236}">
                <a16:creationId xmlns:a16="http://schemas.microsoft.com/office/drawing/2014/main" id="{050B7E18-2B1A-46BA-9514-99FF5E74DF1E}"/>
              </a:ext>
            </a:extLst>
          </p:cNvPr>
          <p:cNvSpPr txBox="1"/>
          <p:nvPr/>
        </p:nvSpPr>
        <p:spPr>
          <a:xfrm>
            <a:off x="882" y="5919837"/>
            <a:ext cx="8445240" cy="594650"/>
          </a:xfrm>
          <a:prstGeom prst="rect">
            <a:avLst/>
          </a:prstGeom>
          <a:noFill/>
        </p:spPr>
        <p:txBody>
          <a:bodyPr wrap="square" rtlCol="0">
            <a:spAutoFit/>
          </a:bodyPr>
          <a:lstStyle/>
          <a:p>
            <a:r>
              <a:rPr lang="en-US" sz="3264" b="1" dirty="0">
                <a:solidFill>
                  <a:schemeClr val="bg1"/>
                </a:solidFill>
              </a:rPr>
              <a:t>Embracing Change</a:t>
            </a:r>
          </a:p>
        </p:txBody>
      </p:sp>
    </p:spTree>
    <p:extLst>
      <p:ext uri="{BB962C8B-B14F-4D97-AF65-F5344CB8AC3E}">
        <p14:creationId xmlns:p14="http://schemas.microsoft.com/office/powerpoint/2010/main" val="3396832897"/>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SVID_Product_Brand_template_16-9_WHITE_Cyan-accent">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7_FY15 Enterprise identity theme">
  <a:themeElements>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defRPr sz="2000" dirty="0"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BuildCFM2016" id="{8D0535DF-EFC5-4FA0-AAFC-F027CB2ED0F2}" vid="{0E81CB2D-8013-45BE-8DF7-0A4DD6E8005A}"/>
    </a:ext>
  </a:extLst>
</a:theme>
</file>

<file path=ppt/theme/theme11.xml><?xml version="1.0" encoding="utf-8"?>
<a:theme xmlns:a="http://schemas.openxmlformats.org/drawingml/2006/main" name="3_MSVID_Product_Brand_template_16-9_WHITE_Cyan-accent">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2.xml><?xml version="1.0" encoding="utf-8"?>
<a:theme xmlns:a="http://schemas.openxmlformats.org/drawingml/2006/main" name="5_MSVID_Product_Brand_template_16-9_WHITE_Cyan-accent">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LOUD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in8_PPT_Template">
  <a:themeElements>
    <a:clrScheme name="DevScope">
      <a:dk1>
        <a:srgbClr val="292929"/>
      </a:dk1>
      <a:lt1>
        <a:srgbClr val="FFFFFF"/>
      </a:lt1>
      <a:dk2>
        <a:srgbClr val="072B60"/>
      </a:dk2>
      <a:lt2>
        <a:srgbClr val="EEECE1"/>
      </a:lt2>
      <a:accent1>
        <a:srgbClr val="557EB9"/>
      </a:accent1>
      <a:accent2>
        <a:srgbClr val="FFC211"/>
      </a:accent2>
      <a:accent3>
        <a:srgbClr val="6BBD46"/>
      </a:accent3>
      <a:accent4>
        <a:srgbClr val="EE700C"/>
      </a:accent4>
      <a:accent5>
        <a:srgbClr val="EB7C00"/>
      </a:accent5>
      <a:accent6>
        <a:srgbClr val="EE700C"/>
      </a:accent6>
      <a:hlink>
        <a:srgbClr val="EE700C"/>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bodyPr vert="horz" wrap="square" lIns="0" tIns="0" rIns="0" bIns="0" rtlCol="0" anchor="ctr">
        <a:spAutoFit/>
      </a:bodyPr>
      <a:lstStyle>
        <a:defPPr>
          <a:defRPr dirty="0" err="1" smtClean="0"/>
        </a:defPPr>
      </a:lstStyle>
    </a:txDef>
  </a:objectDefaults>
  <a:extraClrSchemeLst/>
</a:theme>
</file>

<file path=ppt/theme/theme4.xml><?xml version="1.0" encoding="utf-8"?>
<a:theme xmlns:a="http://schemas.openxmlformats.org/drawingml/2006/main" name="1_MSVID_Product_Brand_template_16-9_WHITE_Cyan-accent">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2_MSVID_Product_Brand_template_16-9_WHITE_Cyan-accent">
  <a:themeElements>
    <a:clrScheme name="Custom 1">
      <a:dk1>
        <a:srgbClr val="505050"/>
      </a:dk1>
      <a:lt1>
        <a:srgbClr val="FFFFFF"/>
      </a:lt1>
      <a:dk2>
        <a:srgbClr val="0072C6"/>
      </a:dk2>
      <a:lt2>
        <a:srgbClr val="D2D2D2"/>
      </a:lt2>
      <a:accent1>
        <a:srgbClr val="0072C6"/>
      </a:accent1>
      <a:accent2>
        <a:srgbClr val="68217A"/>
      </a:accent2>
      <a:accent3>
        <a:srgbClr val="008272"/>
      </a:accent3>
      <a:accent4>
        <a:srgbClr val="9B9B9B"/>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MSVID_Dark_Cyan_16x9_2012-08-18">
  <a:themeElements>
    <a:clrScheme name="Product brand - Blue and Cyan">
      <a:dk1>
        <a:srgbClr val="505050"/>
      </a:dk1>
      <a:lt1>
        <a:srgbClr val="FFFFFF"/>
      </a:lt1>
      <a:dk2>
        <a:srgbClr val="002050"/>
      </a:dk2>
      <a:lt2>
        <a:srgbClr val="A1D8F1"/>
      </a:lt2>
      <a:accent1>
        <a:srgbClr val="0072C6"/>
      </a:accent1>
      <a:accent2>
        <a:srgbClr val="68217A"/>
      </a:accent2>
      <a:accent3>
        <a:srgbClr val="008272"/>
      </a:accent3>
      <a:accent4>
        <a:srgbClr val="B4009E"/>
      </a:accent4>
      <a:accent5>
        <a:srgbClr val="4668C5"/>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1_5-30499_SPC_2014_ITPro_Template_16x9">
  <a:themeElements>
    <a:clrScheme name="SPC 2014">
      <a:dk1>
        <a:srgbClr val="505050"/>
      </a:dk1>
      <a:lt1>
        <a:srgbClr val="FFFFFF"/>
      </a:lt1>
      <a:dk2>
        <a:srgbClr val="0072C6"/>
      </a:dk2>
      <a:lt2>
        <a:srgbClr val="E6E6E6"/>
      </a:lt2>
      <a:accent1>
        <a:srgbClr val="00188F"/>
      </a:accent1>
      <a:accent2>
        <a:srgbClr val="00BCF2"/>
      </a:accent2>
      <a:accent3>
        <a:srgbClr val="6DC2E9"/>
      </a:accent3>
      <a:accent4>
        <a:srgbClr val="DC3C00"/>
      </a:accent4>
      <a:accent5>
        <a:srgbClr val="007233"/>
      </a:accent5>
      <a:accent6>
        <a:srgbClr val="442359"/>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_Conference_2014_ITPro_Template" id="{F1BF2D39-13A4-45B9-A7D0-772363FBC334}" vid="{8B01843C-F750-4256-AAE1-33E41EAD9EA4}"/>
    </a:ext>
  </a:extLst>
</a:theme>
</file>

<file path=ppt/theme/theme8.xml><?xml version="1.0" encoding="utf-8"?>
<a:theme xmlns:a="http://schemas.openxmlformats.org/drawingml/2006/main" name="5-30055_Office Template 2012 - 16x9 - White Background">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6D227263-DACE-442F-8D98-551E7A302C92}"/>
    </a:ext>
  </a:extLst>
</a:theme>
</file>

<file path=ppt/theme/theme9.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CFM2016" id="{8D0535DF-EFC5-4FA0-AAFC-F027CB2ED0F2}" vid="{C972A7A6-6A8A-4864-B9BA-36DEA67CA6EC}"/>
    </a:ext>
  </a:extLst>
</a:theme>
</file>

<file path=ppt/theme/themeOverride1.xml><?xml version="1.0" encoding="utf-8"?>
<a:themeOverride xmlns:a="http://schemas.openxmlformats.org/drawingml/2006/main">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 xsi:nil="true"/>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AudienceTaxHTField0 xmlns="8b529f77-48ab-4581-b468-93f09345b8aa">
      <Terms xmlns="http://schemas.microsoft.com/office/infopath/2007/PartnerControls"/>
    </Audience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72533711bacf991a4680f48ae6b725f9">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de17010d50e6e632f300eac8dfd378e"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8b529f77-48ab-4581-b468-93f09345b8aa"/>
    <ds:schemaRef ds:uri="2295e2e7-0eeb-498e-8716-217bb2ee6ee3"/>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A4A71FB1-3FB8-468F-9C64-2246CB74C7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MSVID_Product_Brand_template_16-9_WHITE_Cyan-accent</Template>
  <TotalTime>10995</TotalTime>
  <Words>960</Words>
  <Application>Microsoft Office PowerPoint</Application>
  <PresentationFormat>Custom</PresentationFormat>
  <Paragraphs>95</Paragraphs>
  <Slides>15</Slides>
  <Notes>11</Notes>
  <HiddenSlides>0</HiddenSlides>
  <MMClips>0</MMClips>
  <ScaleCrop>false</ScaleCrop>
  <HeadingPairs>
    <vt:vector size="8" baseType="variant">
      <vt:variant>
        <vt:lpstr>Fonts Used</vt:lpstr>
      </vt:variant>
      <vt:variant>
        <vt:i4>13</vt:i4>
      </vt:variant>
      <vt:variant>
        <vt:lpstr>Theme</vt:lpstr>
      </vt:variant>
      <vt:variant>
        <vt:i4>12</vt:i4>
      </vt:variant>
      <vt:variant>
        <vt:lpstr>Embedded OLE Servers</vt:lpstr>
      </vt:variant>
      <vt:variant>
        <vt:i4>1</vt:i4>
      </vt:variant>
      <vt:variant>
        <vt:lpstr>Slide Titles</vt:lpstr>
      </vt:variant>
      <vt:variant>
        <vt:i4>15</vt:i4>
      </vt:variant>
    </vt:vector>
  </HeadingPairs>
  <TitlesOfParts>
    <vt:vector size="41" baseType="lpstr">
      <vt:lpstr>Arial</vt:lpstr>
      <vt:lpstr>Calibri</vt:lpstr>
      <vt:lpstr>Clementine Sketch</vt:lpstr>
      <vt:lpstr>Consolas</vt:lpstr>
      <vt:lpstr>Courier New</vt:lpstr>
      <vt:lpstr>Eraser</vt:lpstr>
      <vt:lpstr>Fabrica</vt:lpstr>
      <vt:lpstr>PWChalk</vt:lpstr>
      <vt:lpstr>Segoe UI</vt:lpstr>
      <vt:lpstr>Segoe UI Light</vt:lpstr>
      <vt:lpstr>Segoe UI Semibold</vt:lpstr>
      <vt:lpstr>Segoe UI Semilight</vt:lpstr>
      <vt:lpstr>Wingdings</vt:lpstr>
      <vt:lpstr>MSVID_Product_Brand_template_16-9_WHITE_Cyan-accent</vt:lpstr>
      <vt:lpstr>CLOUD template</vt:lpstr>
      <vt:lpstr>Win8_PPT_Template</vt:lpstr>
      <vt:lpstr>1_MSVID_Product_Brand_template_16-9_WHITE_Cyan-accent</vt:lpstr>
      <vt:lpstr>2_MSVID_Product_Brand_template_16-9_WHITE_Cyan-accent</vt:lpstr>
      <vt:lpstr>MSVID_Dark_Cyan_16x9_2012-08-18</vt:lpstr>
      <vt:lpstr>1_5-30499_SPC_2014_ITPro_Template_16x9</vt:lpstr>
      <vt:lpstr>5-30055_Office Template 2012 - 16x9 - White Background</vt:lpstr>
      <vt:lpstr>5-30721_Build_2016_Template_Dark</vt:lpstr>
      <vt:lpstr>7_FY15 Enterprise identity theme</vt:lpstr>
      <vt:lpstr>3_MSVID_Product_Brand_template_16-9_WHITE_Cyan-accent</vt:lpstr>
      <vt:lpstr>5_MSVID_Product_Brand_template_16-9_WHITE_Cyan-accent</vt:lpstr>
      <vt:lpstr>think-cell Slide</vt:lpstr>
      <vt:lpstr>Get started with Microsoft PowerApps and Flow</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PowerApps &amp; Flow ♥  …</vt:lpstr>
      <vt:lpstr>Hands-on Lab PA + Flow</vt:lpstr>
      <vt:lpstr>PowerPoint Presentation</vt:lpstr>
      <vt:lpstr>PowerPoint Presentation</vt:lpstr>
    </vt:vector>
  </TitlesOfParts>
  <Manager>Ron Sasaki</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Product brand template</dc:title>
  <dc:subject>Microsoft Visual Identity PowerPoint Guidelines for product brands</dc:subject>
  <dc:creator>SaravanaKumar</dc:creator>
  <cp:keywords>MSVID, Brand Guidelines, Branding, Visual Identity, grid</cp:keywords>
  <dc:description>Template: Maryfj_x000d_
Formatting: Maryfj, Sakuu_x000d_
Audience Type: Internal</dc:description>
  <cp:lastModifiedBy>Pedro Almeida</cp:lastModifiedBy>
  <cp:revision>159</cp:revision>
  <dcterms:created xsi:type="dcterms:W3CDTF">2012-12-05T12:04:08Z</dcterms:created>
  <dcterms:modified xsi:type="dcterms:W3CDTF">2018-11-30T10:47:51Z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MSIP_Label_e892e1f8-4bef-4919-a734-efd384ac6503_Enabled">
    <vt:lpwstr>True</vt:lpwstr>
  </property>
  <property fmtid="{D5CDD505-2E9C-101B-9397-08002B2CF9AE}" pid="7" name="MSIP_Label_e892e1f8-4bef-4919-a734-efd384ac6503_SiteId">
    <vt:lpwstr>09e251dc-5e87-48bf-b4d2-71b01adb984a</vt:lpwstr>
  </property>
  <property fmtid="{D5CDD505-2E9C-101B-9397-08002B2CF9AE}" pid="8" name="MSIP_Label_e892e1f8-4bef-4919-a734-efd384ac6503_Owner">
    <vt:lpwstr>pedro.almeida@devscope.net</vt:lpwstr>
  </property>
  <property fmtid="{D5CDD505-2E9C-101B-9397-08002B2CF9AE}" pid="9" name="MSIP_Label_e892e1f8-4bef-4919-a734-efd384ac6503_SetDate">
    <vt:lpwstr>2018-10-12T15:02:54.1190617Z</vt:lpwstr>
  </property>
  <property fmtid="{D5CDD505-2E9C-101B-9397-08002B2CF9AE}" pid="10" name="MSIP_Label_e892e1f8-4bef-4919-a734-efd384ac6503_Name">
    <vt:lpwstr>Public</vt:lpwstr>
  </property>
  <property fmtid="{D5CDD505-2E9C-101B-9397-08002B2CF9AE}" pid="11" name="MSIP_Label_e892e1f8-4bef-4919-a734-efd384ac6503_Application">
    <vt:lpwstr>Microsoft Azure Information Protection</vt:lpwstr>
  </property>
  <property fmtid="{D5CDD505-2E9C-101B-9397-08002B2CF9AE}" pid="12" name="MSIP_Label_e892e1f8-4bef-4919-a734-efd384ac6503_Extended_MSFT_Method">
    <vt:lpwstr>Automatic</vt:lpwstr>
  </property>
  <property fmtid="{D5CDD505-2E9C-101B-9397-08002B2CF9AE}" pid="13" name="Sensitivity">
    <vt:lpwstr>Public</vt:lpwstr>
  </property>
</Properties>
</file>